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0" r:id="rId4"/>
    <p:sldId id="275" r:id="rId5"/>
    <p:sldId id="298" r:id="rId6"/>
    <p:sldId id="258" r:id="rId7"/>
    <p:sldId id="303" r:id="rId8"/>
    <p:sldId id="272" r:id="rId9"/>
    <p:sldId id="302" r:id="rId10"/>
    <p:sldId id="300" r:id="rId11"/>
    <p:sldId id="259" r:id="rId12"/>
    <p:sldId id="276" r:id="rId13"/>
    <p:sldId id="299" r:id="rId14"/>
    <p:sldId id="304" r:id="rId15"/>
    <p:sldId id="277" r:id="rId16"/>
    <p:sldId id="291" r:id="rId17"/>
    <p:sldId id="292" r:id="rId18"/>
    <p:sldId id="293" r:id="rId19"/>
    <p:sldId id="294" r:id="rId20"/>
    <p:sldId id="295" r:id="rId21"/>
    <p:sldId id="279" r:id="rId22"/>
    <p:sldId id="280" r:id="rId23"/>
    <p:sldId id="305" r:id="rId24"/>
    <p:sldId id="296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06" r:id="rId33"/>
    <p:sldId id="301" r:id="rId34"/>
    <p:sldId id="290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D0A"/>
    <a:srgbClr val="4D4D4D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017" autoAdjust="0"/>
  </p:normalViewPr>
  <p:slideViewPr>
    <p:cSldViewPr>
      <p:cViewPr varScale="1">
        <p:scale>
          <a:sx n="87" d="100"/>
          <a:sy n="87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8.xml"/><Relationship Id="rId1" Type="http://schemas.openxmlformats.org/officeDocument/2006/relationships/slide" Target="../slides/slide17.xml"/><Relationship Id="rId4" Type="http://schemas.openxmlformats.org/officeDocument/2006/relationships/slide" Target="../slides/slide20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EA733-61F6-4DA8-9BB8-C9ABD9764B1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3CC513-D37D-4163-AF42-F5446196B594}">
      <dgm:prSet phldrT="[Text]"/>
      <dgm:spPr/>
      <dgm:t>
        <a:bodyPr/>
        <a:lstStyle/>
        <a:p>
          <a:r>
            <a:rPr lang="en-US" dirty="0" smtClean="0"/>
            <a:t>Secondary Research</a:t>
          </a:r>
          <a:endParaRPr lang="en-US" dirty="0"/>
        </a:p>
      </dgm:t>
    </dgm:pt>
    <dgm:pt modelId="{1147FA89-B26C-41B5-AD48-E9A92D939C23}" type="parTrans" cxnId="{A701F490-D6D0-4520-B66C-3DD3D35D0469}">
      <dgm:prSet/>
      <dgm:spPr/>
      <dgm:t>
        <a:bodyPr/>
        <a:lstStyle/>
        <a:p>
          <a:endParaRPr lang="en-US"/>
        </a:p>
      </dgm:t>
    </dgm:pt>
    <dgm:pt modelId="{C856DB40-1F9D-45C8-B7D0-C3D4A3F74EF5}" type="sibTrans" cxnId="{A701F490-D6D0-4520-B66C-3DD3D35D0469}">
      <dgm:prSet/>
      <dgm:spPr/>
      <dgm:t>
        <a:bodyPr/>
        <a:lstStyle/>
        <a:p>
          <a:endParaRPr lang="en-US"/>
        </a:p>
      </dgm:t>
    </dgm:pt>
    <dgm:pt modelId="{2BB6E3B6-6514-4D78-814E-F3C46624A6AF}">
      <dgm:prSet phldrT="[Text]"/>
      <dgm:spPr/>
      <dgm:t>
        <a:bodyPr/>
        <a:lstStyle/>
        <a:p>
          <a:r>
            <a:rPr lang="en-US" dirty="0" smtClean="0"/>
            <a:t>Primary Research</a:t>
          </a:r>
          <a:endParaRPr lang="en-US" dirty="0"/>
        </a:p>
      </dgm:t>
    </dgm:pt>
    <dgm:pt modelId="{9E285A75-0270-400E-8F10-2A2C624FC674}" type="parTrans" cxnId="{22BC04A9-F020-43B2-BAC7-B56F9F69EA05}">
      <dgm:prSet/>
      <dgm:spPr/>
      <dgm:t>
        <a:bodyPr/>
        <a:lstStyle/>
        <a:p>
          <a:endParaRPr lang="en-US"/>
        </a:p>
      </dgm:t>
    </dgm:pt>
    <dgm:pt modelId="{CA2D2D6E-A348-4785-9101-C8E0B207F6F4}" type="sibTrans" cxnId="{22BC04A9-F020-43B2-BAC7-B56F9F69EA05}">
      <dgm:prSet/>
      <dgm:spPr/>
      <dgm:t>
        <a:bodyPr/>
        <a:lstStyle/>
        <a:p>
          <a:endParaRPr lang="en-US"/>
        </a:p>
      </dgm:t>
    </dgm:pt>
    <dgm:pt modelId="{A34B2680-859F-4A06-B62D-8471B1E91B40}">
      <dgm:prSet phldrT="[Text]"/>
      <dgm:spPr/>
      <dgm:t>
        <a:bodyPr/>
        <a:lstStyle/>
        <a:p>
          <a:r>
            <a:rPr lang="en-US" dirty="0" smtClean="0"/>
            <a:t>Financial Research</a:t>
          </a:r>
          <a:endParaRPr lang="en-US" dirty="0"/>
        </a:p>
      </dgm:t>
    </dgm:pt>
    <dgm:pt modelId="{73EF8C25-71AF-4770-A00B-0B49202E421E}" type="parTrans" cxnId="{F6075A65-5ECE-4844-9DF5-C36DCD52D91A}">
      <dgm:prSet/>
      <dgm:spPr/>
      <dgm:t>
        <a:bodyPr/>
        <a:lstStyle/>
        <a:p>
          <a:endParaRPr lang="en-US"/>
        </a:p>
      </dgm:t>
    </dgm:pt>
    <dgm:pt modelId="{D9901F59-3386-42A9-A443-43B9209766B4}" type="sibTrans" cxnId="{F6075A65-5ECE-4844-9DF5-C36DCD52D91A}">
      <dgm:prSet/>
      <dgm:spPr/>
      <dgm:t>
        <a:bodyPr/>
        <a:lstStyle/>
        <a:p>
          <a:endParaRPr lang="en-US"/>
        </a:p>
      </dgm:t>
    </dgm:pt>
    <dgm:pt modelId="{26DF46EF-C7C2-49E8-9CE5-2813028D0CB7}">
      <dgm:prSet phldrT="[Text]"/>
      <dgm:spPr/>
      <dgm:t>
        <a:bodyPr/>
        <a:lstStyle/>
        <a:p>
          <a:r>
            <a:rPr lang="en-US" dirty="0" smtClean="0"/>
            <a:t>Meeting Observations</a:t>
          </a:r>
          <a:endParaRPr lang="en-US" dirty="0"/>
        </a:p>
      </dgm:t>
    </dgm:pt>
    <dgm:pt modelId="{B8B3859D-5399-45ED-A571-5C300B928F67}" type="parTrans" cxnId="{0589303C-CE19-4E8E-B7E0-174589C348F7}">
      <dgm:prSet/>
      <dgm:spPr/>
      <dgm:t>
        <a:bodyPr/>
        <a:lstStyle/>
        <a:p>
          <a:endParaRPr lang="en-US"/>
        </a:p>
      </dgm:t>
    </dgm:pt>
    <dgm:pt modelId="{3F839111-1A22-4ED2-BDCD-48712FC01DC8}" type="sibTrans" cxnId="{0589303C-CE19-4E8E-B7E0-174589C348F7}">
      <dgm:prSet/>
      <dgm:spPr/>
      <dgm:t>
        <a:bodyPr/>
        <a:lstStyle/>
        <a:p>
          <a:endParaRPr lang="en-US"/>
        </a:p>
      </dgm:t>
    </dgm:pt>
    <dgm:pt modelId="{EE500B2A-F309-4B70-87D0-2FA6FD4C3A91}" type="pres">
      <dgm:prSet presAssocID="{AF4EA733-61F6-4DA8-9BB8-C9ABD9764B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9D162-EDD6-4EB1-AFBF-42245ADEE754}" type="pres">
      <dgm:prSet presAssocID="{343CC513-D37D-4163-AF42-F5446196B594}" presName="compNode" presStyleCnt="0"/>
      <dgm:spPr/>
    </dgm:pt>
    <dgm:pt modelId="{A2550DB8-21E5-4B0A-9347-FC78800FC81C}" type="pres">
      <dgm:prSet presAssocID="{343CC513-D37D-4163-AF42-F5446196B594}" presName="pictRect" presStyleLbl="node1" presStyleIdx="0" presStyleCnt="4" custLinFactNeighborY="196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B39A53-73D3-482E-8F11-952EC8E7201D}" type="pres">
      <dgm:prSet presAssocID="{343CC513-D37D-4163-AF42-F5446196B594}" presName="textRect" presStyleLbl="revTx" presStyleIdx="0" presStyleCnt="4" custLinFactNeighborY="27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05A3A-7EA8-4B02-8672-5AA92B8925B8}" type="pres">
      <dgm:prSet presAssocID="{C856DB40-1F9D-45C8-B7D0-C3D4A3F74E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AAFD96-A20E-4138-8695-001C479A8DFA}" type="pres">
      <dgm:prSet presAssocID="{2BB6E3B6-6514-4D78-814E-F3C46624A6AF}" presName="compNode" presStyleCnt="0"/>
      <dgm:spPr/>
    </dgm:pt>
    <dgm:pt modelId="{B1A44071-EF7E-4F43-9EC3-3DDB3FB14D8B}" type="pres">
      <dgm:prSet presAssocID="{2BB6E3B6-6514-4D78-814E-F3C46624A6AF}" presName="pictRect" presStyleLbl="node1" presStyleIdx="1" presStyleCnt="4" custLinFactNeighborX="11178" custLinFactNeighborY="220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8E18EE8-3DFF-4B34-A8C1-04B0C438AADA}" type="pres">
      <dgm:prSet presAssocID="{2BB6E3B6-6514-4D78-814E-F3C46624A6AF}" presName="textRect" presStyleLbl="revTx" presStyleIdx="1" presStyleCnt="4" custLinFactNeighborX="13342" custLinFactNeighborY="28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297CA-5362-43E8-B880-104641969E3E}" type="pres">
      <dgm:prSet presAssocID="{CA2D2D6E-A348-4785-9101-C8E0B207F6F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A32C0C6-9540-4757-A815-0408D6D0B52C}" type="pres">
      <dgm:prSet presAssocID="{A34B2680-859F-4A06-B62D-8471B1E91B40}" presName="compNode" presStyleCnt="0"/>
      <dgm:spPr/>
    </dgm:pt>
    <dgm:pt modelId="{A5091E6A-BBD0-420D-A52F-CE71F65B59DB}" type="pres">
      <dgm:prSet presAssocID="{A34B2680-859F-4A06-B62D-8471B1E91B40}" presName="pictRect" presStyleLbl="node1" presStyleIdx="2" presStyleCnt="4" custLinFactX="26404" custLinFactNeighborX="100000" custLinFactNeighborY="21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D8BDD5E-2D1D-413E-9180-AC451EBF837E}" type="pres">
      <dgm:prSet presAssocID="{A34B2680-859F-4A06-B62D-8471B1E91B40}" presName="textRect" presStyleLbl="revTx" presStyleIdx="2" presStyleCnt="4" custLinFactX="26404" custLinFactNeighborX="100000" custLinFactNeighborY="-20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D5B0A-29EC-4665-AC65-E8D4490B3B47}" type="pres">
      <dgm:prSet presAssocID="{D9901F59-3386-42A9-A443-43B9209766B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BF48F3D-4092-4C7E-8B50-930181B36765}" type="pres">
      <dgm:prSet presAssocID="{26DF46EF-C7C2-49E8-9CE5-2813028D0CB7}" presName="compNode" presStyleCnt="0"/>
      <dgm:spPr/>
    </dgm:pt>
    <dgm:pt modelId="{C9BC5449-478A-49C0-8F0A-54F83B3A2DB5}" type="pres">
      <dgm:prSet presAssocID="{26DF46EF-C7C2-49E8-9CE5-2813028D0CB7}" presName="pictRect" presStyleLbl="node1" presStyleIdx="3" presStyleCnt="4" custLinFactX="-8245" custLinFactNeighborX="-100000" custLinFactNeighborY="13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E16BF4B-1987-479C-BB5B-6F7764EDC220}" type="pres">
      <dgm:prSet presAssocID="{26DF46EF-C7C2-49E8-9CE5-2813028D0CB7}" presName="textRect" presStyleLbl="revTx" presStyleIdx="3" presStyleCnt="4" custLinFactX="-8245" custLinFactNeighborX="-100000" custLinFactNeighborY="-20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0AF449-31C8-41D4-97AF-006E1D2E48DC}" type="presOf" srcId="{2BB6E3B6-6514-4D78-814E-F3C46624A6AF}" destId="{E8E18EE8-3DFF-4B34-A8C1-04B0C438AADA}" srcOrd="0" destOrd="0" presId="urn:microsoft.com/office/officeart/2005/8/layout/pList1"/>
    <dgm:cxn modelId="{0589303C-CE19-4E8E-B7E0-174589C348F7}" srcId="{AF4EA733-61F6-4DA8-9BB8-C9ABD9764B15}" destId="{26DF46EF-C7C2-49E8-9CE5-2813028D0CB7}" srcOrd="3" destOrd="0" parTransId="{B8B3859D-5399-45ED-A571-5C300B928F67}" sibTransId="{3F839111-1A22-4ED2-BDCD-48712FC01DC8}"/>
    <dgm:cxn modelId="{D3D0950D-D65D-4162-BFB0-C6E11029B22D}" type="presOf" srcId="{CA2D2D6E-A348-4785-9101-C8E0B207F6F4}" destId="{51F297CA-5362-43E8-B880-104641969E3E}" srcOrd="0" destOrd="0" presId="urn:microsoft.com/office/officeart/2005/8/layout/pList1"/>
    <dgm:cxn modelId="{F6075A65-5ECE-4844-9DF5-C36DCD52D91A}" srcId="{AF4EA733-61F6-4DA8-9BB8-C9ABD9764B15}" destId="{A34B2680-859F-4A06-B62D-8471B1E91B40}" srcOrd="2" destOrd="0" parTransId="{73EF8C25-71AF-4770-A00B-0B49202E421E}" sibTransId="{D9901F59-3386-42A9-A443-43B9209766B4}"/>
    <dgm:cxn modelId="{06CD7FFE-E4FD-4164-8FBC-5CA8C035DA26}" type="presOf" srcId="{AF4EA733-61F6-4DA8-9BB8-C9ABD9764B15}" destId="{EE500B2A-F309-4B70-87D0-2FA6FD4C3A91}" srcOrd="0" destOrd="0" presId="urn:microsoft.com/office/officeart/2005/8/layout/pList1"/>
    <dgm:cxn modelId="{4F0334EE-7F5B-4757-A2D4-180DFDCA9DCC}" type="presOf" srcId="{C856DB40-1F9D-45C8-B7D0-C3D4A3F74EF5}" destId="{44005A3A-7EA8-4B02-8672-5AA92B8925B8}" srcOrd="0" destOrd="0" presId="urn:microsoft.com/office/officeart/2005/8/layout/pList1"/>
    <dgm:cxn modelId="{A701F490-D6D0-4520-B66C-3DD3D35D0469}" srcId="{AF4EA733-61F6-4DA8-9BB8-C9ABD9764B15}" destId="{343CC513-D37D-4163-AF42-F5446196B594}" srcOrd="0" destOrd="0" parTransId="{1147FA89-B26C-41B5-AD48-E9A92D939C23}" sibTransId="{C856DB40-1F9D-45C8-B7D0-C3D4A3F74EF5}"/>
    <dgm:cxn modelId="{64A73821-1B1C-4EAB-AC14-30B74AC70DC9}" type="presOf" srcId="{A34B2680-859F-4A06-B62D-8471B1E91B40}" destId="{6D8BDD5E-2D1D-413E-9180-AC451EBF837E}" srcOrd="0" destOrd="0" presId="urn:microsoft.com/office/officeart/2005/8/layout/pList1"/>
    <dgm:cxn modelId="{04A9A1C5-DB0B-4647-8537-455DFF36CBA4}" type="presOf" srcId="{D9901F59-3386-42A9-A443-43B9209766B4}" destId="{378D5B0A-29EC-4665-AC65-E8D4490B3B47}" srcOrd="0" destOrd="0" presId="urn:microsoft.com/office/officeart/2005/8/layout/pList1"/>
    <dgm:cxn modelId="{9D9E5870-6ADE-4158-9DAC-EFDFE29543BC}" type="presOf" srcId="{26DF46EF-C7C2-49E8-9CE5-2813028D0CB7}" destId="{FE16BF4B-1987-479C-BB5B-6F7764EDC220}" srcOrd="0" destOrd="0" presId="urn:microsoft.com/office/officeart/2005/8/layout/pList1"/>
    <dgm:cxn modelId="{3487BB98-0DB5-4EFE-B126-2DA42DB3F58B}" type="presOf" srcId="{343CC513-D37D-4163-AF42-F5446196B594}" destId="{92B39A53-73D3-482E-8F11-952EC8E7201D}" srcOrd="0" destOrd="0" presId="urn:microsoft.com/office/officeart/2005/8/layout/pList1"/>
    <dgm:cxn modelId="{22BC04A9-F020-43B2-BAC7-B56F9F69EA05}" srcId="{AF4EA733-61F6-4DA8-9BB8-C9ABD9764B15}" destId="{2BB6E3B6-6514-4D78-814E-F3C46624A6AF}" srcOrd="1" destOrd="0" parTransId="{9E285A75-0270-400E-8F10-2A2C624FC674}" sibTransId="{CA2D2D6E-A348-4785-9101-C8E0B207F6F4}"/>
    <dgm:cxn modelId="{44B26DA0-A8AF-4BA9-99E4-C8924CEFA7ED}" type="presParOf" srcId="{EE500B2A-F309-4B70-87D0-2FA6FD4C3A91}" destId="{C419D162-EDD6-4EB1-AFBF-42245ADEE754}" srcOrd="0" destOrd="0" presId="urn:microsoft.com/office/officeart/2005/8/layout/pList1"/>
    <dgm:cxn modelId="{C82387C5-FF39-43D1-90B7-2C8DC2CC1BDA}" type="presParOf" srcId="{C419D162-EDD6-4EB1-AFBF-42245ADEE754}" destId="{A2550DB8-21E5-4B0A-9347-FC78800FC81C}" srcOrd="0" destOrd="0" presId="urn:microsoft.com/office/officeart/2005/8/layout/pList1"/>
    <dgm:cxn modelId="{053FFA0F-84F6-43EE-9963-05A123483EB9}" type="presParOf" srcId="{C419D162-EDD6-4EB1-AFBF-42245ADEE754}" destId="{92B39A53-73D3-482E-8F11-952EC8E7201D}" srcOrd="1" destOrd="0" presId="urn:microsoft.com/office/officeart/2005/8/layout/pList1"/>
    <dgm:cxn modelId="{1E2CB1FE-CDB8-4BCA-86D3-042718BB7133}" type="presParOf" srcId="{EE500B2A-F309-4B70-87D0-2FA6FD4C3A91}" destId="{44005A3A-7EA8-4B02-8672-5AA92B8925B8}" srcOrd="1" destOrd="0" presId="urn:microsoft.com/office/officeart/2005/8/layout/pList1"/>
    <dgm:cxn modelId="{A9732309-A696-4E99-AD6B-76DACC4D0F7C}" type="presParOf" srcId="{EE500B2A-F309-4B70-87D0-2FA6FD4C3A91}" destId="{80AAFD96-A20E-4138-8695-001C479A8DFA}" srcOrd="2" destOrd="0" presId="urn:microsoft.com/office/officeart/2005/8/layout/pList1"/>
    <dgm:cxn modelId="{94028DD6-96FE-42A1-803F-C2CAF2DBC088}" type="presParOf" srcId="{80AAFD96-A20E-4138-8695-001C479A8DFA}" destId="{B1A44071-EF7E-4F43-9EC3-3DDB3FB14D8B}" srcOrd="0" destOrd="0" presId="urn:microsoft.com/office/officeart/2005/8/layout/pList1"/>
    <dgm:cxn modelId="{F1E64975-EDFF-49E9-B657-225F66A147EB}" type="presParOf" srcId="{80AAFD96-A20E-4138-8695-001C479A8DFA}" destId="{E8E18EE8-3DFF-4B34-A8C1-04B0C438AADA}" srcOrd="1" destOrd="0" presId="urn:microsoft.com/office/officeart/2005/8/layout/pList1"/>
    <dgm:cxn modelId="{D2730954-E661-4676-9A72-A3FA6F17DF2E}" type="presParOf" srcId="{EE500B2A-F309-4B70-87D0-2FA6FD4C3A91}" destId="{51F297CA-5362-43E8-B880-104641969E3E}" srcOrd="3" destOrd="0" presId="urn:microsoft.com/office/officeart/2005/8/layout/pList1"/>
    <dgm:cxn modelId="{050DB891-07EE-4196-A2DD-F69B42EB0C03}" type="presParOf" srcId="{EE500B2A-F309-4B70-87D0-2FA6FD4C3A91}" destId="{0A32C0C6-9540-4757-A815-0408D6D0B52C}" srcOrd="4" destOrd="0" presId="urn:microsoft.com/office/officeart/2005/8/layout/pList1"/>
    <dgm:cxn modelId="{873628E9-FCFA-49B2-B361-7ED9CCC06478}" type="presParOf" srcId="{0A32C0C6-9540-4757-A815-0408D6D0B52C}" destId="{A5091E6A-BBD0-420D-A52F-CE71F65B59DB}" srcOrd="0" destOrd="0" presId="urn:microsoft.com/office/officeart/2005/8/layout/pList1"/>
    <dgm:cxn modelId="{345A6E13-6D66-44D6-8203-C56BAB77FEC2}" type="presParOf" srcId="{0A32C0C6-9540-4757-A815-0408D6D0B52C}" destId="{6D8BDD5E-2D1D-413E-9180-AC451EBF837E}" srcOrd="1" destOrd="0" presId="urn:microsoft.com/office/officeart/2005/8/layout/pList1"/>
    <dgm:cxn modelId="{6B06367E-9F43-4FF3-AF9A-A67182F38DB0}" type="presParOf" srcId="{EE500B2A-F309-4B70-87D0-2FA6FD4C3A91}" destId="{378D5B0A-29EC-4665-AC65-E8D4490B3B47}" srcOrd="5" destOrd="0" presId="urn:microsoft.com/office/officeart/2005/8/layout/pList1"/>
    <dgm:cxn modelId="{84F1BEE9-F590-41AB-B586-DA237B8E4321}" type="presParOf" srcId="{EE500B2A-F309-4B70-87D0-2FA6FD4C3A91}" destId="{6BF48F3D-4092-4C7E-8B50-930181B36765}" srcOrd="6" destOrd="0" presId="urn:microsoft.com/office/officeart/2005/8/layout/pList1"/>
    <dgm:cxn modelId="{BC892A98-EABD-4593-885C-1E99EDE7640C}" type="presParOf" srcId="{6BF48F3D-4092-4C7E-8B50-930181B36765}" destId="{C9BC5449-478A-49C0-8F0A-54F83B3A2DB5}" srcOrd="0" destOrd="0" presId="urn:microsoft.com/office/officeart/2005/8/layout/pList1"/>
    <dgm:cxn modelId="{50633142-672E-4E21-A454-84BA84BAD96F}" type="presParOf" srcId="{6BF48F3D-4092-4C7E-8B50-930181B36765}" destId="{FE16BF4B-1987-479C-BB5B-6F7764EDC22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E536E2-DCE2-4871-BCEF-295A3622BCB5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9A21C-A720-4A32-933F-1C558DBA4D72}">
      <dgm:prSet phldrT="[Text]" custT="1"/>
      <dgm:spPr/>
      <dgm:t>
        <a:bodyPr/>
        <a:lstStyle/>
        <a:p>
          <a:r>
            <a:rPr lang="en-US" sz="1100" b="0" dirty="0" smtClean="0"/>
            <a:t>Initial Exposure</a:t>
          </a:r>
          <a:endParaRPr lang="en-US" sz="1100" b="0" dirty="0"/>
        </a:p>
      </dgm:t>
    </dgm:pt>
    <dgm:pt modelId="{C34BB7BB-C6C0-4B01-80DD-76A3D22AE55B}" type="par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7CEDFB14-BE7A-44AB-BE99-8CDB9C571616}" type="sib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10E9F9A8-28FD-49FB-9734-9633D39104A9}">
      <dgm:prSet phldrT="[Text]" custT="1"/>
      <dgm:spPr/>
      <dgm:t>
        <a:bodyPr/>
        <a:lstStyle/>
        <a:p>
          <a:r>
            <a:rPr lang="en-US" sz="1100" b="0" dirty="0" smtClean="0"/>
            <a:t>Validate and Receive Feedback</a:t>
          </a:r>
          <a:endParaRPr lang="en-US" sz="1100" b="0" dirty="0"/>
        </a:p>
      </dgm:t>
    </dgm:pt>
    <dgm:pt modelId="{B8DC6C7B-2AFA-49C1-A2D0-E4B798544879}" type="par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1742798D-D05D-4649-A7F3-3497081FDFDC}" type="sib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95ACB961-BCCB-4DE6-8A55-CE27A9B4BC05}">
      <dgm:prSet phldrT="[Text]" custT="1"/>
      <dgm:spPr/>
      <dgm:t>
        <a:bodyPr/>
        <a:lstStyle/>
        <a:p>
          <a:r>
            <a:rPr lang="en-US" sz="1100" b="0" dirty="0" smtClean="0"/>
            <a:t>Pilot Testing</a:t>
          </a:r>
          <a:endParaRPr lang="en-US" sz="1100" b="0" dirty="0"/>
        </a:p>
      </dgm:t>
    </dgm:pt>
    <dgm:pt modelId="{2E737AF3-3C10-46BF-AC3A-CE64C3CDCF4C}" type="par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55CA690D-F14F-4358-8BE5-D06D0F9CE71C}" type="sib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2991CE5F-3ADF-4034-9174-38E2CE47FF59}">
      <dgm:prSet phldrT="[Text]" custT="1"/>
      <dgm:spPr/>
      <dgm:t>
        <a:bodyPr/>
        <a:lstStyle/>
        <a:p>
          <a:r>
            <a:rPr lang="en-US" sz="1100" b="0" dirty="0" smtClean="0"/>
            <a:t>Prepare for Wide System   Implementation</a:t>
          </a:r>
          <a:endParaRPr lang="en-US" sz="1100" b="0" dirty="0"/>
        </a:p>
      </dgm:t>
    </dgm:pt>
    <dgm:pt modelId="{EFD5928B-B654-428C-A773-DB141E3AD7B5}" type="par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E756ECEB-3026-44BD-98EE-52CBD33F4D2A}" type="sib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F337224E-12BD-4532-B354-C0452AE08D2B}">
      <dgm:prSet phldrT="[Text]" custT="1"/>
      <dgm:spPr/>
      <dgm:t>
        <a:bodyPr/>
        <a:lstStyle/>
        <a:p>
          <a:r>
            <a:rPr lang="en-US" sz="1100" b="0" dirty="0" smtClean="0"/>
            <a:t>Refining the Process</a:t>
          </a:r>
          <a:endParaRPr lang="en-US" sz="1100" b="0" dirty="0"/>
        </a:p>
      </dgm:t>
    </dgm:pt>
    <dgm:pt modelId="{32FB1868-07B2-4927-90E3-B61F965BBC00}" type="par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8F82CB-ABEA-45B6-9951-649BC2D0DD46}" type="sib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DEC9F8-5679-428C-B67D-ACF0DE7E9969}">
      <dgm:prSet phldrT="[Text]" custT="1"/>
      <dgm:spPr/>
      <dgm:t>
        <a:bodyPr/>
        <a:lstStyle/>
        <a:p>
          <a:r>
            <a:rPr lang="en-US" sz="1100" b="0" dirty="0" smtClean="0"/>
            <a:t>Deploy System </a:t>
          </a:r>
          <a:endParaRPr lang="en-US" sz="1100" b="0" dirty="0"/>
        </a:p>
      </dgm:t>
    </dgm:pt>
    <dgm:pt modelId="{379E32CD-0E1E-4B8D-82C2-907ED6A32FF5}" type="par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B84F0829-1562-45B1-8377-010A103432AD}" type="sib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E1F6F0A6-1BC3-462C-85FC-3E557A2C4B3D}">
      <dgm:prSet phldrT="[Text]" custT="1"/>
      <dgm:spPr/>
      <dgm:t>
        <a:bodyPr/>
        <a:lstStyle/>
        <a:p>
          <a:r>
            <a:rPr lang="en-US" sz="1400" b="1" dirty="0" smtClean="0"/>
            <a:t>Transition of Ownership to the Performing Organization</a:t>
          </a:r>
          <a:endParaRPr lang="en-US" sz="1400" b="1" dirty="0"/>
        </a:p>
      </dgm:t>
    </dgm:pt>
    <dgm:pt modelId="{010EBA30-D946-42C1-AD97-D3AFDC027C6D}" type="par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D0CB190-61FF-4DD1-B212-4CBCF0E1CACC}" type="sib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08B0626-DF46-452F-8349-DDF9A7FA0C06}" type="pres">
      <dgm:prSet presAssocID="{D2E536E2-DCE2-4871-BCEF-295A3622BC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B17D1-047D-44B3-8F80-1D2F274F00DC}" type="pres">
      <dgm:prSet presAssocID="{D2E536E2-DCE2-4871-BCEF-295A3622BCB5}" presName="arrow" presStyleLbl="bgShp" presStyleIdx="0" presStyleCnt="1"/>
      <dgm:spPr/>
    </dgm:pt>
    <dgm:pt modelId="{0ED8C17F-5D97-42A2-A9A0-F4D3DF218028}" type="pres">
      <dgm:prSet presAssocID="{D2E536E2-DCE2-4871-BCEF-295A3622BCB5}" presName="points" presStyleCnt="0"/>
      <dgm:spPr/>
    </dgm:pt>
    <dgm:pt modelId="{9D9024AC-4C55-45F1-9568-40C9B3680F0C}" type="pres">
      <dgm:prSet presAssocID="{A4C9A21C-A720-4A32-933F-1C558DBA4D72}" presName="compositeA" presStyleCnt="0"/>
      <dgm:spPr/>
    </dgm:pt>
    <dgm:pt modelId="{F35586E3-1BAA-4787-9F90-40B71DDC06D4}" type="pres">
      <dgm:prSet presAssocID="{A4C9A21C-A720-4A32-933F-1C558DBA4D72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EC1D9-7455-499B-A016-07EC49FCD493}" type="pres">
      <dgm:prSet presAssocID="{A4C9A21C-A720-4A32-933F-1C558DBA4D72}" presName="circleA" presStyleLbl="node1" presStyleIdx="0" presStyleCnt="7"/>
      <dgm:spPr/>
    </dgm:pt>
    <dgm:pt modelId="{DD9E1CD0-ECB2-4801-8D09-505604B9657D}" type="pres">
      <dgm:prSet presAssocID="{A4C9A21C-A720-4A32-933F-1C558DBA4D72}" presName="spaceA" presStyleCnt="0"/>
      <dgm:spPr/>
    </dgm:pt>
    <dgm:pt modelId="{AC30E0D4-308C-4722-AE01-818D09B83A42}" type="pres">
      <dgm:prSet presAssocID="{7CEDFB14-BE7A-44AB-BE99-8CDB9C571616}" presName="space" presStyleCnt="0"/>
      <dgm:spPr/>
    </dgm:pt>
    <dgm:pt modelId="{94DE26E9-A2DE-4742-AA95-F5E9DCE4C74F}" type="pres">
      <dgm:prSet presAssocID="{10E9F9A8-28FD-49FB-9734-9633D39104A9}" presName="compositeB" presStyleCnt="0"/>
      <dgm:spPr/>
    </dgm:pt>
    <dgm:pt modelId="{07BA6BD4-F239-4D4F-A5F1-69AFC44B0E65}" type="pres">
      <dgm:prSet presAssocID="{10E9F9A8-28FD-49FB-9734-9633D39104A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540E7-C1C4-422D-8EC3-9330379C2090}" type="pres">
      <dgm:prSet presAssocID="{10E9F9A8-28FD-49FB-9734-9633D39104A9}" presName="circleB" presStyleLbl="node1" presStyleIdx="1" presStyleCnt="7"/>
      <dgm:spPr/>
    </dgm:pt>
    <dgm:pt modelId="{3FBC4753-4032-4828-B1AE-11C2B5022E2E}" type="pres">
      <dgm:prSet presAssocID="{10E9F9A8-28FD-49FB-9734-9633D39104A9}" presName="spaceB" presStyleCnt="0"/>
      <dgm:spPr/>
    </dgm:pt>
    <dgm:pt modelId="{9126B9B3-1FE5-47C9-B7B1-5B2A430EFE45}" type="pres">
      <dgm:prSet presAssocID="{1742798D-D05D-4649-A7F3-3497081FDFDC}" presName="space" presStyleCnt="0"/>
      <dgm:spPr/>
    </dgm:pt>
    <dgm:pt modelId="{3EEE4108-5F14-444B-B110-B932A3245099}" type="pres">
      <dgm:prSet presAssocID="{95ACB961-BCCB-4DE6-8A55-CE27A9B4BC05}" presName="compositeA" presStyleCnt="0"/>
      <dgm:spPr/>
    </dgm:pt>
    <dgm:pt modelId="{B570F1D7-5824-456B-B826-41E689DE9EF9}" type="pres">
      <dgm:prSet presAssocID="{95ACB961-BCCB-4DE6-8A55-CE27A9B4BC0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D216-4E45-4E64-8DE7-A1D93E93B498}" type="pres">
      <dgm:prSet presAssocID="{95ACB961-BCCB-4DE6-8A55-CE27A9B4BC05}" presName="circleA" presStyleLbl="node1" presStyleIdx="2" presStyleCnt="7"/>
      <dgm:spPr/>
    </dgm:pt>
    <dgm:pt modelId="{081FAD3D-9D8F-4EE0-BE27-0C03068085CC}" type="pres">
      <dgm:prSet presAssocID="{95ACB961-BCCB-4DE6-8A55-CE27A9B4BC05}" presName="spaceA" presStyleCnt="0"/>
      <dgm:spPr/>
    </dgm:pt>
    <dgm:pt modelId="{D3B06710-A0CF-4A27-B4C3-CE7224229EB8}" type="pres">
      <dgm:prSet presAssocID="{55CA690D-F14F-4358-8BE5-D06D0F9CE71C}" presName="space" presStyleCnt="0"/>
      <dgm:spPr/>
    </dgm:pt>
    <dgm:pt modelId="{921E8109-0E28-4336-ABDB-2173B79FC1EE}" type="pres">
      <dgm:prSet presAssocID="{F337224E-12BD-4532-B354-C0452AE08D2B}" presName="compositeB" presStyleCnt="0"/>
      <dgm:spPr/>
    </dgm:pt>
    <dgm:pt modelId="{09473F38-7EB6-4D7B-A949-CB4A65302952}" type="pres">
      <dgm:prSet presAssocID="{F337224E-12BD-4532-B354-C0452AE08D2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6FD7-0FBB-4CB7-BD0D-00100611EDB5}" type="pres">
      <dgm:prSet presAssocID="{F337224E-12BD-4532-B354-C0452AE08D2B}" presName="circleB" presStyleLbl="node1" presStyleIdx="3" presStyleCnt="7"/>
      <dgm:spPr/>
    </dgm:pt>
    <dgm:pt modelId="{3A51E20D-3C8F-48EE-9EF3-E235656914C0}" type="pres">
      <dgm:prSet presAssocID="{F337224E-12BD-4532-B354-C0452AE08D2B}" presName="spaceB" presStyleCnt="0"/>
      <dgm:spPr/>
    </dgm:pt>
    <dgm:pt modelId="{9F2F18A2-7A1F-4983-B62A-9110AD8972AF}" type="pres">
      <dgm:prSet presAssocID="{828F82CB-ABEA-45B6-9951-649BC2D0DD46}" presName="space" presStyleCnt="0"/>
      <dgm:spPr/>
    </dgm:pt>
    <dgm:pt modelId="{947346EB-45F7-4313-961F-069966B487F9}" type="pres">
      <dgm:prSet presAssocID="{2991CE5F-3ADF-4034-9174-38E2CE47FF59}" presName="compositeA" presStyleCnt="0"/>
      <dgm:spPr/>
    </dgm:pt>
    <dgm:pt modelId="{6AE6D237-FA6D-4A76-8C3C-17F12BEAEABA}" type="pres">
      <dgm:prSet presAssocID="{2991CE5F-3ADF-4034-9174-38E2CE47FF59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4B279-80AD-4196-A903-B10240C30075}" type="pres">
      <dgm:prSet presAssocID="{2991CE5F-3ADF-4034-9174-38E2CE47FF59}" presName="circleA" presStyleLbl="node1" presStyleIdx="4" presStyleCnt="7"/>
      <dgm:spPr/>
    </dgm:pt>
    <dgm:pt modelId="{6557DD32-AAED-41DF-B56F-BAA924EA04F9}" type="pres">
      <dgm:prSet presAssocID="{2991CE5F-3ADF-4034-9174-38E2CE47FF59}" presName="spaceA" presStyleCnt="0"/>
      <dgm:spPr/>
    </dgm:pt>
    <dgm:pt modelId="{DD722B18-58EB-4C96-A84D-9CA9027D5BA5}" type="pres">
      <dgm:prSet presAssocID="{E756ECEB-3026-44BD-98EE-52CBD33F4D2A}" presName="space" presStyleCnt="0"/>
      <dgm:spPr/>
    </dgm:pt>
    <dgm:pt modelId="{D0B7D735-2C2B-43B2-AD3E-1583F95596BF}" type="pres">
      <dgm:prSet presAssocID="{82DEC9F8-5679-428C-B67D-ACF0DE7E9969}" presName="compositeB" presStyleCnt="0"/>
      <dgm:spPr/>
    </dgm:pt>
    <dgm:pt modelId="{9E9F5DC3-5789-4E95-9E2C-5EEC90DFD2B7}" type="pres">
      <dgm:prSet presAssocID="{82DEC9F8-5679-428C-B67D-ACF0DE7E9969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9BF6-06C7-4C4C-8A59-67BBDA68F4A9}" type="pres">
      <dgm:prSet presAssocID="{82DEC9F8-5679-428C-B67D-ACF0DE7E9969}" presName="circleB" presStyleLbl="node1" presStyleIdx="5" presStyleCnt="7"/>
      <dgm:spPr/>
    </dgm:pt>
    <dgm:pt modelId="{580D5020-980D-4CAE-83FE-44E60AB1AA0D}" type="pres">
      <dgm:prSet presAssocID="{82DEC9F8-5679-428C-B67D-ACF0DE7E9969}" presName="spaceB" presStyleCnt="0"/>
      <dgm:spPr/>
    </dgm:pt>
    <dgm:pt modelId="{7F968B0E-33C0-4C68-B66E-64C83D9AF8EF}" type="pres">
      <dgm:prSet presAssocID="{B84F0829-1562-45B1-8377-010A103432AD}" presName="space" presStyleCnt="0"/>
      <dgm:spPr/>
    </dgm:pt>
    <dgm:pt modelId="{F63C0FB2-8F48-4453-BE1F-E362B9E3F421}" type="pres">
      <dgm:prSet presAssocID="{E1F6F0A6-1BC3-462C-85FC-3E557A2C4B3D}" presName="compositeA" presStyleCnt="0"/>
      <dgm:spPr/>
    </dgm:pt>
    <dgm:pt modelId="{235F3C9F-3066-4619-8E49-A1BF04C56D04}" type="pres">
      <dgm:prSet presAssocID="{E1F6F0A6-1BC3-462C-85FC-3E557A2C4B3D}" presName="textA" presStyleLbl="revTx" presStyleIdx="6" presStyleCnt="7" custScaleX="113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5ED2-63CE-417C-913A-66792D6CA36E}" type="pres">
      <dgm:prSet presAssocID="{E1F6F0A6-1BC3-462C-85FC-3E557A2C4B3D}" presName="circleA" presStyleLbl="node1" presStyleIdx="6" presStyleCnt="7"/>
      <dgm:spPr>
        <a:solidFill>
          <a:srgbClr val="FF0000"/>
        </a:solidFill>
      </dgm:spPr>
    </dgm:pt>
    <dgm:pt modelId="{6DE48801-FA63-44FC-88C9-08A09399473F}" type="pres">
      <dgm:prSet presAssocID="{E1F6F0A6-1BC3-462C-85FC-3E557A2C4B3D}" presName="spaceA" presStyleCnt="0"/>
      <dgm:spPr/>
    </dgm:pt>
  </dgm:ptLst>
  <dgm:cxnLst>
    <dgm:cxn modelId="{8102F35D-7DEA-4208-8417-506B8C65F445}" srcId="{D2E536E2-DCE2-4871-BCEF-295A3622BCB5}" destId="{2991CE5F-3ADF-4034-9174-38E2CE47FF59}" srcOrd="4" destOrd="0" parTransId="{EFD5928B-B654-428C-A773-DB141E3AD7B5}" sibTransId="{E756ECEB-3026-44BD-98EE-52CBD33F4D2A}"/>
    <dgm:cxn modelId="{E131803A-2244-4B25-902B-0BD61827672F}" type="presOf" srcId="{E1F6F0A6-1BC3-462C-85FC-3E557A2C4B3D}" destId="{235F3C9F-3066-4619-8E49-A1BF04C56D04}" srcOrd="0" destOrd="0" presId="urn:microsoft.com/office/officeart/2005/8/layout/hProcess11"/>
    <dgm:cxn modelId="{61229133-AADB-4072-8E97-1EFE66074B56}" type="presOf" srcId="{2991CE5F-3ADF-4034-9174-38E2CE47FF59}" destId="{6AE6D237-FA6D-4A76-8C3C-17F12BEAEABA}" srcOrd="0" destOrd="0" presId="urn:microsoft.com/office/officeart/2005/8/layout/hProcess11"/>
    <dgm:cxn modelId="{3EC71366-162F-44AA-ACA3-203BA21C4DEE}" type="presOf" srcId="{A4C9A21C-A720-4A32-933F-1C558DBA4D72}" destId="{F35586E3-1BAA-4787-9F90-40B71DDC06D4}" srcOrd="0" destOrd="0" presId="urn:microsoft.com/office/officeart/2005/8/layout/hProcess11"/>
    <dgm:cxn modelId="{D555881C-A8B5-4484-B860-FD96E9A0D995}" srcId="{D2E536E2-DCE2-4871-BCEF-295A3622BCB5}" destId="{82DEC9F8-5679-428C-B67D-ACF0DE7E9969}" srcOrd="5" destOrd="0" parTransId="{379E32CD-0E1E-4B8D-82C2-907ED6A32FF5}" sibTransId="{B84F0829-1562-45B1-8377-010A103432AD}"/>
    <dgm:cxn modelId="{E210236B-64BA-4887-915D-EF9FED3E846E}" type="presOf" srcId="{82DEC9F8-5679-428C-B67D-ACF0DE7E9969}" destId="{9E9F5DC3-5789-4E95-9E2C-5EEC90DFD2B7}" srcOrd="0" destOrd="0" presId="urn:microsoft.com/office/officeart/2005/8/layout/hProcess11"/>
    <dgm:cxn modelId="{405FB65E-047D-42BB-BD44-759D2E356B82}" type="presOf" srcId="{95ACB961-BCCB-4DE6-8A55-CE27A9B4BC05}" destId="{B570F1D7-5824-456B-B826-41E689DE9EF9}" srcOrd="0" destOrd="0" presId="urn:microsoft.com/office/officeart/2005/8/layout/hProcess11"/>
    <dgm:cxn modelId="{7F373332-C4F4-4ABC-A4D6-D7C0C5F1A4B3}" type="presOf" srcId="{10E9F9A8-28FD-49FB-9734-9633D39104A9}" destId="{07BA6BD4-F239-4D4F-A5F1-69AFC44B0E65}" srcOrd="0" destOrd="0" presId="urn:microsoft.com/office/officeart/2005/8/layout/hProcess11"/>
    <dgm:cxn modelId="{CA75E018-E8FB-4537-BE17-1A431172D286}" type="presOf" srcId="{F337224E-12BD-4532-B354-C0452AE08D2B}" destId="{09473F38-7EB6-4D7B-A949-CB4A65302952}" srcOrd="0" destOrd="0" presId="urn:microsoft.com/office/officeart/2005/8/layout/hProcess11"/>
    <dgm:cxn modelId="{3C0B6C66-3E9E-43F7-B97B-C0F1198E64E2}" srcId="{D2E536E2-DCE2-4871-BCEF-295A3622BCB5}" destId="{10E9F9A8-28FD-49FB-9734-9633D39104A9}" srcOrd="1" destOrd="0" parTransId="{B8DC6C7B-2AFA-49C1-A2D0-E4B798544879}" sibTransId="{1742798D-D05D-4649-A7F3-3497081FDFDC}"/>
    <dgm:cxn modelId="{895EA45F-EDF1-42AC-97DF-54FFE58EC3D0}" srcId="{D2E536E2-DCE2-4871-BCEF-295A3622BCB5}" destId="{95ACB961-BCCB-4DE6-8A55-CE27A9B4BC05}" srcOrd="2" destOrd="0" parTransId="{2E737AF3-3C10-46BF-AC3A-CE64C3CDCF4C}" sibTransId="{55CA690D-F14F-4358-8BE5-D06D0F9CE71C}"/>
    <dgm:cxn modelId="{F2A61EDB-F106-4555-AADC-248FF9722738}" srcId="{D2E536E2-DCE2-4871-BCEF-295A3622BCB5}" destId="{F337224E-12BD-4532-B354-C0452AE08D2B}" srcOrd="3" destOrd="0" parTransId="{32FB1868-07B2-4927-90E3-B61F965BBC00}" sibTransId="{828F82CB-ABEA-45B6-9951-649BC2D0DD46}"/>
    <dgm:cxn modelId="{C8484F15-008F-48DD-AD88-FF69735C21A3}" srcId="{D2E536E2-DCE2-4871-BCEF-295A3622BCB5}" destId="{E1F6F0A6-1BC3-462C-85FC-3E557A2C4B3D}" srcOrd="6" destOrd="0" parTransId="{010EBA30-D946-42C1-AD97-D3AFDC027C6D}" sibTransId="{FD0CB190-61FF-4DD1-B212-4CBCF0E1CACC}"/>
    <dgm:cxn modelId="{28409B2F-7FB9-4304-9A9C-24F52DE939FB}" srcId="{D2E536E2-DCE2-4871-BCEF-295A3622BCB5}" destId="{A4C9A21C-A720-4A32-933F-1C558DBA4D72}" srcOrd="0" destOrd="0" parTransId="{C34BB7BB-C6C0-4B01-80DD-76A3D22AE55B}" sibTransId="{7CEDFB14-BE7A-44AB-BE99-8CDB9C571616}"/>
    <dgm:cxn modelId="{1B390743-65C0-47E8-97A4-FEBB9E2EE0C2}" type="presOf" srcId="{D2E536E2-DCE2-4871-BCEF-295A3622BCB5}" destId="{F08B0626-DF46-452F-8349-DDF9A7FA0C06}" srcOrd="0" destOrd="0" presId="urn:microsoft.com/office/officeart/2005/8/layout/hProcess11"/>
    <dgm:cxn modelId="{95BA632D-B94A-48EF-9993-FE29DF3F6C8D}" type="presParOf" srcId="{F08B0626-DF46-452F-8349-DDF9A7FA0C06}" destId="{B1FB17D1-047D-44B3-8F80-1D2F274F00DC}" srcOrd="0" destOrd="0" presId="urn:microsoft.com/office/officeart/2005/8/layout/hProcess11"/>
    <dgm:cxn modelId="{34226798-8AA0-42C6-A5B2-86EAF021FDD7}" type="presParOf" srcId="{F08B0626-DF46-452F-8349-DDF9A7FA0C06}" destId="{0ED8C17F-5D97-42A2-A9A0-F4D3DF218028}" srcOrd="1" destOrd="0" presId="urn:microsoft.com/office/officeart/2005/8/layout/hProcess11"/>
    <dgm:cxn modelId="{6CB64073-C922-4912-B12C-301BA248C9B5}" type="presParOf" srcId="{0ED8C17F-5D97-42A2-A9A0-F4D3DF218028}" destId="{9D9024AC-4C55-45F1-9568-40C9B3680F0C}" srcOrd="0" destOrd="0" presId="urn:microsoft.com/office/officeart/2005/8/layout/hProcess11"/>
    <dgm:cxn modelId="{9453C718-CFAF-412C-B92D-B289FDFC0F2E}" type="presParOf" srcId="{9D9024AC-4C55-45F1-9568-40C9B3680F0C}" destId="{F35586E3-1BAA-4787-9F90-40B71DDC06D4}" srcOrd="0" destOrd="0" presId="urn:microsoft.com/office/officeart/2005/8/layout/hProcess11"/>
    <dgm:cxn modelId="{7E267C1F-4577-4514-98E5-B984E2B5647E}" type="presParOf" srcId="{9D9024AC-4C55-45F1-9568-40C9B3680F0C}" destId="{9DFEC1D9-7455-499B-A016-07EC49FCD493}" srcOrd="1" destOrd="0" presId="urn:microsoft.com/office/officeart/2005/8/layout/hProcess11"/>
    <dgm:cxn modelId="{0D73DEF6-A7C8-48C5-B534-1678EB2A45A2}" type="presParOf" srcId="{9D9024AC-4C55-45F1-9568-40C9B3680F0C}" destId="{DD9E1CD0-ECB2-4801-8D09-505604B9657D}" srcOrd="2" destOrd="0" presId="urn:microsoft.com/office/officeart/2005/8/layout/hProcess11"/>
    <dgm:cxn modelId="{DF831B37-E803-4375-B261-0B9CE1B461C3}" type="presParOf" srcId="{0ED8C17F-5D97-42A2-A9A0-F4D3DF218028}" destId="{AC30E0D4-308C-4722-AE01-818D09B83A42}" srcOrd="1" destOrd="0" presId="urn:microsoft.com/office/officeart/2005/8/layout/hProcess11"/>
    <dgm:cxn modelId="{43186628-BF78-4E88-9566-8DEF1C6DE1EE}" type="presParOf" srcId="{0ED8C17F-5D97-42A2-A9A0-F4D3DF218028}" destId="{94DE26E9-A2DE-4742-AA95-F5E9DCE4C74F}" srcOrd="2" destOrd="0" presId="urn:microsoft.com/office/officeart/2005/8/layout/hProcess11"/>
    <dgm:cxn modelId="{C8845A0A-5E4B-4AEB-990C-A948FFA89A39}" type="presParOf" srcId="{94DE26E9-A2DE-4742-AA95-F5E9DCE4C74F}" destId="{07BA6BD4-F239-4D4F-A5F1-69AFC44B0E65}" srcOrd="0" destOrd="0" presId="urn:microsoft.com/office/officeart/2005/8/layout/hProcess11"/>
    <dgm:cxn modelId="{84BF0273-5615-4A03-88E5-42C80593ADC6}" type="presParOf" srcId="{94DE26E9-A2DE-4742-AA95-F5E9DCE4C74F}" destId="{413540E7-C1C4-422D-8EC3-9330379C2090}" srcOrd="1" destOrd="0" presId="urn:microsoft.com/office/officeart/2005/8/layout/hProcess11"/>
    <dgm:cxn modelId="{3E2D07E1-FEFE-48C6-91DB-6877AA4D7D9D}" type="presParOf" srcId="{94DE26E9-A2DE-4742-AA95-F5E9DCE4C74F}" destId="{3FBC4753-4032-4828-B1AE-11C2B5022E2E}" srcOrd="2" destOrd="0" presId="urn:microsoft.com/office/officeart/2005/8/layout/hProcess11"/>
    <dgm:cxn modelId="{F89E1307-2E4F-4252-9285-3EAF18136EF6}" type="presParOf" srcId="{0ED8C17F-5D97-42A2-A9A0-F4D3DF218028}" destId="{9126B9B3-1FE5-47C9-B7B1-5B2A430EFE45}" srcOrd="3" destOrd="0" presId="urn:microsoft.com/office/officeart/2005/8/layout/hProcess11"/>
    <dgm:cxn modelId="{B166684D-4DD7-47B7-B1A7-56A6EC9FF875}" type="presParOf" srcId="{0ED8C17F-5D97-42A2-A9A0-F4D3DF218028}" destId="{3EEE4108-5F14-444B-B110-B932A3245099}" srcOrd="4" destOrd="0" presId="urn:microsoft.com/office/officeart/2005/8/layout/hProcess11"/>
    <dgm:cxn modelId="{9E264C00-45C0-44DA-907C-ECBD602DED24}" type="presParOf" srcId="{3EEE4108-5F14-444B-B110-B932A3245099}" destId="{B570F1D7-5824-456B-B826-41E689DE9EF9}" srcOrd="0" destOrd="0" presId="urn:microsoft.com/office/officeart/2005/8/layout/hProcess11"/>
    <dgm:cxn modelId="{4EB54BEC-B08A-4B7E-A66E-CD7B4A73CF1D}" type="presParOf" srcId="{3EEE4108-5F14-444B-B110-B932A3245099}" destId="{9C42D216-4E45-4E64-8DE7-A1D93E93B498}" srcOrd="1" destOrd="0" presId="urn:microsoft.com/office/officeart/2005/8/layout/hProcess11"/>
    <dgm:cxn modelId="{1FA2E596-A13D-4918-80A2-178BBA5E70E2}" type="presParOf" srcId="{3EEE4108-5F14-444B-B110-B932A3245099}" destId="{081FAD3D-9D8F-4EE0-BE27-0C03068085CC}" srcOrd="2" destOrd="0" presId="urn:microsoft.com/office/officeart/2005/8/layout/hProcess11"/>
    <dgm:cxn modelId="{7C543CD5-0035-47AD-B7B6-8034E1AA44D0}" type="presParOf" srcId="{0ED8C17F-5D97-42A2-A9A0-F4D3DF218028}" destId="{D3B06710-A0CF-4A27-B4C3-CE7224229EB8}" srcOrd="5" destOrd="0" presId="urn:microsoft.com/office/officeart/2005/8/layout/hProcess11"/>
    <dgm:cxn modelId="{E20725FE-DACB-40A0-9B57-EC9EA6F56EFA}" type="presParOf" srcId="{0ED8C17F-5D97-42A2-A9A0-F4D3DF218028}" destId="{921E8109-0E28-4336-ABDB-2173B79FC1EE}" srcOrd="6" destOrd="0" presId="urn:microsoft.com/office/officeart/2005/8/layout/hProcess11"/>
    <dgm:cxn modelId="{3A389296-CF60-4713-8FEE-C5BD331AAA6E}" type="presParOf" srcId="{921E8109-0E28-4336-ABDB-2173B79FC1EE}" destId="{09473F38-7EB6-4D7B-A949-CB4A65302952}" srcOrd="0" destOrd="0" presId="urn:microsoft.com/office/officeart/2005/8/layout/hProcess11"/>
    <dgm:cxn modelId="{687E6B34-6457-4FC9-8D64-FB5A66AE5A9F}" type="presParOf" srcId="{921E8109-0E28-4336-ABDB-2173B79FC1EE}" destId="{059F6FD7-0FBB-4CB7-BD0D-00100611EDB5}" srcOrd="1" destOrd="0" presId="urn:microsoft.com/office/officeart/2005/8/layout/hProcess11"/>
    <dgm:cxn modelId="{EE2921CC-EFA4-4BAC-982B-83D93DD34EDE}" type="presParOf" srcId="{921E8109-0E28-4336-ABDB-2173B79FC1EE}" destId="{3A51E20D-3C8F-48EE-9EF3-E235656914C0}" srcOrd="2" destOrd="0" presId="urn:microsoft.com/office/officeart/2005/8/layout/hProcess11"/>
    <dgm:cxn modelId="{5BA3BFAA-3ECD-4791-928F-4B545ACC7AAF}" type="presParOf" srcId="{0ED8C17F-5D97-42A2-A9A0-F4D3DF218028}" destId="{9F2F18A2-7A1F-4983-B62A-9110AD8972AF}" srcOrd="7" destOrd="0" presId="urn:microsoft.com/office/officeart/2005/8/layout/hProcess11"/>
    <dgm:cxn modelId="{C92F7B22-82E1-4A0D-B065-6862AC2A37E7}" type="presParOf" srcId="{0ED8C17F-5D97-42A2-A9A0-F4D3DF218028}" destId="{947346EB-45F7-4313-961F-069966B487F9}" srcOrd="8" destOrd="0" presId="urn:microsoft.com/office/officeart/2005/8/layout/hProcess11"/>
    <dgm:cxn modelId="{DCF0B775-C9E9-44C8-8648-225D017B58D7}" type="presParOf" srcId="{947346EB-45F7-4313-961F-069966B487F9}" destId="{6AE6D237-FA6D-4A76-8C3C-17F12BEAEABA}" srcOrd="0" destOrd="0" presId="urn:microsoft.com/office/officeart/2005/8/layout/hProcess11"/>
    <dgm:cxn modelId="{C765F683-9B3D-48E2-A3FE-D84F5EFAA96A}" type="presParOf" srcId="{947346EB-45F7-4313-961F-069966B487F9}" destId="{ADF4B279-80AD-4196-A903-B10240C30075}" srcOrd="1" destOrd="0" presId="urn:microsoft.com/office/officeart/2005/8/layout/hProcess11"/>
    <dgm:cxn modelId="{B58019CE-53C9-4FC6-A075-3F278E2BAC53}" type="presParOf" srcId="{947346EB-45F7-4313-961F-069966B487F9}" destId="{6557DD32-AAED-41DF-B56F-BAA924EA04F9}" srcOrd="2" destOrd="0" presId="urn:microsoft.com/office/officeart/2005/8/layout/hProcess11"/>
    <dgm:cxn modelId="{26E20015-B402-4BB0-A4F5-5E21668E727A}" type="presParOf" srcId="{0ED8C17F-5D97-42A2-A9A0-F4D3DF218028}" destId="{DD722B18-58EB-4C96-A84D-9CA9027D5BA5}" srcOrd="9" destOrd="0" presId="urn:microsoft.com/office/officeart/2005/8/layout/hProcess11"/>
    <dgm:cxn modelId="{DC7B07A8-5DC6-4C03-AE86-A49173D8B398}" type="presParOf" srcId="{0ED8C17F-5D97-42A2-A9A0-F4D3DF218028}" destId="{D0B7D735-2C2B-43B2-AD3E-1583F95596BF}" srcOrd="10" destOrd="0" presId="urn:microsoft.com/office/officeart/2005/8/layout/hProcess11"/>
    <dgm:cxn modelId="{12E25D5A-F761-4529-B1A6-5ECED8438A12}" type="presParOf" srcId="{D0B7D735-2C2B-43B2-AD3E-1583F95596BF}" destId="{9E9F5DC3-5789-4E95-9E2C-5EEC90DFD2B7}" srcOrd="0" destOrd="0" presId="urn:microsoft.com/office/officeart/2005/8/layout/hProcess11"/>
    <dgm:cxn modelId="{635A4D76-89D4-4A9C-9EB7-B7AFB4CA0B1A}" type="presParOf" srcId="{D0B7D735-2C2B-43B2-AD3E-1583F95596BF}" destId="{9C3C9BF6-06C7-4C4C-8A59-67BBDA68F4A9}" srcOrd="1" destOrd="0" presId="urn:microsoft.com/office/officeart/2005/8/layout/hProcess11"/>
    <dgm:cxn modelId="{D5421E64-58A0-4C9E-B31E-5A492CE212A4}" type="presParOf" srcId="{D0B7D735-2C2B-43B2-AD3E-1583F95596BF}" destId="{580D5020-980D-4CAE-83FE-44E60AB1AA0D}" srcOrd="2" destOrd="0" presId="urn:microsoft.com/office/officeart/2005/8/layout/hProcess11"/>
    <dgm:cxn modelId="{706FE478-870F-4726-8975-4193FED13DBE}" type="presParOf" srcId="{0ED8C17F-5D97-42A2-A9A0-F4D3DF218028}" destId="{7F968B0E-33C0-4C68-B66E-64C83D9AF8EF}" srcOrd="11" destOrd="0" presId="urn:microsoft.com/office/officeart/2005/8/layout/hProcess11"/>
    <dgm:cxn modelId="{7A761B99-909E-4A0C-865D-0F4E6964B20E}" type="presParOf" srcId="{0ED8C17F-5D97-42A2-A9A0-F4D3DF218028}" destId="{F63C0FB2-8F48-4453-BE1F-E362B9E3F421}" srcOrd="12" destOrd="0" presId="urn:microsoft.com/office/officeart/2005/8/layout/hProcess11"/>
    <dgm:cxn modelId="{0EEF4C39-C8C0-47DF-83DC-0490883D0E5C}" type="presParOf" srcId="{F63C0FB2-8F48-4453-BE1F-E362B9E3F421}" destId="{235F3C9F-3066-4619-8E49-A1BF04C56D04}" srcOrd="0" destOrd="0" presId="urn:microsoft.com/office/officeart/2005/8/layout/hProcess11"/>
    <dgm:cxn modelId="{046740BA-96D4-4CE9-AF37-262E6E24D402}" type="presParOf" srcId="{F63C0FB2-8F48-4453-BE1F-E362B9E3F421}" destId="{1F2A5ED2-63CE-417C-913A-66792D6CA36E}" srcOrd="1" destOrd="0" presId="urn:microsoft.com/office/officeart/2005/8/layout/hProcess11"/>
    <dgm:cxn modelId="{5A5ED859-C83F-43E8-812C-897DE718894A}" type="presParOf" srcId="{F63C0FB2-8F48-4453-BE1F-E362B9E3F421}" destId="{6DE48801-FA63-44FC-88C9-08A0939947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9C032-1977-4314-A1D4-20F22FD351E8}" type="doc">
      <dgm:prSet loTypeId="urn:microsoft.com/office/officeart/2005/8/layout/matrix3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C746C11-FFC7-421E-A5C3-B7E26A069B3E}">
      <dgm:prSet phldrT="[Text]" custT="1"/>
      <dgm:spPr/>
      <dgm:t>
        <a:bodyPr/>
        <a:lstStyle/>
        <a:p>
          <a:pPr algn="ctr"/>
          <a:r>
            <a:rPr lang="en-US" sz="24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Strengths</a:t>
          </a:r>
          <a:endParaRPr lang="en-US" sz="2400" b="1" u="sng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D0B3B8-EB04-4716-A2FF-C99CBAEAA14A}" type="parTrans" cxnId="{F20326B1-4F2B-4E7E-88B1-6C83086E90A2}">
      <dgm:prSet/>
      <dgm:spPr/>
      <dgm:t>
        <a:bodyPr/>
        <a:lstStyle/>
        <a:p>
          <a:endParaRPr lang="en-US"/>
        </a:p>
      </dgm:t>
    </dgm:pt>
    <dgm:pt modelId="{C8A0151C-B8E9-4186-B4EA-4D29E8152153}" type="sibTrans" cxnId="{F20326B1-4F2B-4E7E-88B1-6C83086E90A2}">
      <dgm:prSet/>
      <dgm:spPr/>
      <dgm:t>
        <a:bodyPr/>
        <a:lstStyle/>
        <a:p>
          <a:endParaRPr lang="en-US"/>
        </a:p>
      </dgm:t>
    </dgm:pt>
    <dgm:pt modelId="{FAED87E0-A7B6-4C80-8392-7F1A4888308D}">
      <dgm:prSet phldrT="[Text]" custT="1"/>
      <dgm:spPr/>
      <dgm:t>
        <a:bodyPr/>
        <a:lstStyle/>
        <a:p>
          <a:pPr algn="ctr"/>
          <a:r>
            <a:rPr lang="en-US" sz="2400" b="1" u="sng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Weaknesses</a:t>
          </a:r>
          <a:endParaRPr lang="en-US" sz="2400" b="1" u="sng" dirty="0">
            <a:latin typeface="Times New Roman" pitchFamily="18" charset="0"/>
            <a:cs typeface="Times New Roman" pitchFamily="18" charset="0"/>
          </a:endParaRPr>
        </a:p>
      </dgm:t>
    </dgm:pt>
    <dgm:pt modelId="{409C8EFB-0080-444D-B992-F11E59D34808}" type="parTrans" cxnId="{061E841F-3D65-4963-818F-4B45EE9CB0EB}">
      <dgm:prSet/>
      <dgm:spPr/>
      <dgm:t>
        <a:bodyPr/>
        <a:lstStyle/>
        <a:p>
          <a:endParaRPr lang="en-US"/>
        </a:p>
      </dgm:t>
    </dgm:pt>
    <dgm:pt modelId="{C09805B1-3F0B-464E-A965-AFD3D135E11D}" type="sibTrans" cxnId="{061E841F-3D65-4963-818F-4B45EE9CB0EB}">
      <dgm:prSet/>
      <dgm:spPr/>
      <dgm:t>
        <a:bodyPr/>
        <a:lstStyle/>
        <a:p>
          <a:endParaRPr lang="en-US"/>
        </a:p>
      </dgm:t>
    </dgm:pt>
    <dgm:pt modelId="{20EF53F8-8342-401A-BEFF-731196165FB9}">
      <dgm:prSet phldrT="[Text]" custT="1"/>
      <dgm:spPr/>
      <dgm:t>
        <a:bodyPr/>
        <a:lstStyle/>
        <a:p>
          <a:pPr algn="ctr"/>
          <a:r>
            <a:rPr lang="en-US" sz="2400" b="1" u="sng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Opportunities</a:t>
          </a:r>
          <a:endParaRPr lang="en-US" sz="2400" b="1" u="sng" dirty="0">
            <a:latin typeface="Times New Roman" pitchFamily="18" charset="0"/>
            <a:cs typeface="Times New Roman" pitchFamily="18" charset="0"/>
          </a:endParaRPr>
        </a:p>
      </dgm:t>
    </dgm:pt>
    <dgm:pt modelId="{96DBD827-611B-4F15-8382-D51D9E6D1C9B}" type="parTrans" cxnId="{51A01610-1786-4E9A-9930-805157F4F3A0}">
      <dgm:prSet/>
      <dgm:spPr/>
      <dgm:t>
        <a:bodyPr/>
        <a:lstStyle/>
        <a:p>
          <a:endParaRPr lang="en-US"/>
        </a:p>
      </dgm:t>
    </dgm:pt>
    <dgm:pt modelId="{9159E328-06AE-4C4B-8213-C50AEFCD2C23}" type="sibTrans" cxnId="{51A01610-1786-4E9A-9930-805157F4F3A0}">
      <dgm:prSet/>
      <dgm:spPr/>
      <dgm:t>
        <a:bodyPr/>
        <a:lstStyle/>
        <a:p>
          <a:endParaRPr lang="en-US"/>
        </a:p>
      </dgm:t>
    </dgm:pt>
    <dgm:pt modelId="{6308B8B2-9823-4625-96FE-560CF269BBEC}">
      <dgm:prSet phldrT="[Text]" custT="1"/>
      <dgm:spPr/>
      <dgm:t>
        <a:bodyPr/>
        <a:lstStyle/>
        <a:p>
          <a:pPr algn="ctr"/>
          <a:r>
            <a:rPr lang="en-US" sz="2400" b="1" u="sng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Threats</a:t>
          </a:r>
          <a:endParaRPr lang="en-US" sz="2400" b="1" u="sng" dirty="0">
            <a:latin typeface="Times New Roman" pitchFamily="18" charset="0"/>
            <a:cs typeface="Times New Roman" pitchFamily="18" charset="0"/>
          </a:endParaRPr>
        </a:p>
      </dgm:t>
    </dgm:pt>
    <dgm:pt modelId="{42625060-F373-46D7-B0DD-731CB2425296}" type="parTrans" cxnId="{6B1486C3-F83B-4DD2-9753-2A46B722B78D}">
      <dgm:prSet/>
      <dgm:spPr/>
      <dgm:t>
        <a:bodyPr/>
        <a:lstStyle/>
        <a:p>
          <a:endParaRPr lang="en-US"/>
        </a:p>
      </dgm:t>
    </dgm:pt>
    <dgm:pt modelId="{1F6CD997-C6A3-4159-8C01-DE009D4ED230}" type="sibTrans" cxnId="{6B1486C3-F83B-4DD2-9753-2A46B722B78D}">
      <dgm:prSet/>
      <dgm:spPr/>
      <dgm:t>
        <a:bodyPr/>
        <a:lstStyle/>
        <a:p>
          <a:endParaRPr lang="en-US"/>
        </a:p>
      </dgm:t>
    </dgm:pt>
    <dgm:pt modelId="{670B0F88-4C5F-4627-9ECE-1BCFA081763A}" type="pres">
      <dgm:prSet presAssocID="{0889C032-1977-4314-A1D4-20F22FD351E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E09557-565C-4AC0-AD66-2C72405E7CBD}" type="pres">
      <dgm:prSet presAssocID="{0889C032-1977-4314-A1D4-20F22FD351E8}" presName="diamond" presStyleLbl="bgShp" presStyleIdx="0" presStyleCnt="1" custScaleX="118374"/>
      <dgm:spPr/>
      <dgm:t>
        <a:bodyPr/>
        <a:lstStyle/>
        <a:p>
          <a:endParaRPr lang="en-US"/>
        </a:p>
      </dgm:t>
    </dgm:pt>
    <dgm:pt modelId="{04ED5241-6CD1-4A47-8D65-8E29D269AE47}" type="pres">
      <dgm:prSet presAssocID="{0889C032-1977-4314-A1D4-20F22FD351E8}" presName="quad1" presStyleLbl="node1" presStyleIdx="0" presStyleCnt="4" custScaleX="115781" custLinFactNeighborX="-6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C3BF3-5B99-4B6E-BAE1-4C0FF4E6B465}" type="pres">
      <dgm:prSet presAssocID="{0889C032-1977-4314-A1D4-20F22FD351E8}" presName="quad2" presStyleLbl="node1" presStyleIdx="1" presStyleCnt="4" custScaleX="115781" custLinFactNeighborX="10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E6037-BD18-423D-BD0A-1C0F6024D5EE}" type="pres">
      <dgm:prSet presAssocID="{0889C032-1977-4314-A1D4-20F22FD351E8}" presName="quad3" presStyleLbl="node1" presStyleIdx="2" presStyleCnt="4" custScaleX="115781" custLinFactNeighborX="-6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9F338-F879-4EAF-BF2E-6E5867BAF6C1}" type="pres">
      <dgm:prSet presAssocID="{0889C032-1977-4314-A1D4-20F22FD351E8}" presName="quad4" presStyleLbl="node1" presStyleIdx="3" presStyleCnt="4" custScaleX="115782" custLinFactNeighborX="13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56B0E-3076-4459-82B0-153FDCEB8E25}" type="presOf" srcId="{5C746C11-FFC7-421E-A5C3-B7E26A069B3E}" destId="{04ED5241-6CD1-4A47-8D65-8E29D269AE47}" srcOrd="0" destOrd="0" presId="urn:microsoft.com/office/officeart/2005/8/layout/matrix3"/>
    <dgm:cxn modelId="{6C3E5099-8EE8-477D-AF0F-F1FFC05E814B}" type="presOf" srcId="{FAED87E0-A7B6-4C80-8392-7F1A4888308D}" destId="{06EC3BF3-5B99-4B6E-BAE1-4C0FF4E6B465}" srcOrd="0" destOrd="0" presId="urn:microsoft.com/office/officeart/2005/8/layout/matrix3"/>
    <dgm:cxn modelId="{51A01610-1786-4E9A-9930-805157F4F3A0}" srcId="{0889C032-1977-4314-A1D4-20F22FD351E8}" destId="{20EF53F8-8342-401A-BEFF-731196165FB9}" srcOrd="2" destOrd="0" parTransId="{96DBD827-611B-4F15-8382-D51D9E6D1C9B}" sibTransId="{9159E328-06AE-4C4B-8213-C50AEFCD2C23}"/>
    <dgm:cxn modelId="{061E841F-3D65-4963-818F-4B45EE9CB0EB}" srcId="{0889C032-1977-4314-A1D4-20F22FD351E8}" destId="{FAED87E0-A7B6-4C80-8392-7F1A4888308D}" srcOrd="1" destOrd="0" parTransId="{409C8EFB-0080-444D-B992-F11E59D34808}" sibTransId="{C09805B1-3F0B-464E-A965-AFD3D135E11D}"/>
    <dgm:cxn modelId="{6B1486C3-F83B-4DD2-9753-2A46B722B78D}" srcId="{0889C032-1977-4314-A1D4-20F22FD351E8}" destId="{6308B8B2-9823-4625-96FE-560CF269BBEC}" srcOrd="3" destOrd="0" parTransId="{42625060-F373-46D7-B0DD-731CB2425296}" sibTransId="{1F6CD997-C6A3-4159-8C01-DE009D4ED230}"/>
    <dgm:cxn modelId="{A54C8961-F3EE-4ED3-A84C-9A02214DA6DB}" type="presOf" srcId="{6308B8B2-9823-4625-96FE-560CF269BBEC}" destId="{7559F338-F879-4EAF-BF2E-6E5867BAF6C1}" srcOrd="0" destOrd="0" presId="urn:microsoft.com/office/officeart/2005/8/layout/matrix3"/>
    <dgm:cxn modelId="{90087533-65CF-4268-97F8-2AA673880B27}" type="presOf" srcId="{0889C032-1977-4314-A1D4-20F22FD351E8}" destId="{670B0F88-4C5F-4627-9ECE-1BCFA081763A}" srcOrd="0" destOrd="0" presId="urn:microsoft.com/office/officeart/2005/8/layout/matrix3"/>
    <dgm:cxn modelId="{12841DBC-C018-4FCB-A7C7-D15FDE6BAA2F}" type="presOf" srcId="{20EF53F8-8342-401A-BEFF-731196165FB9}" destId="{CDCE6037-BD18-423D-BD0A-1C0F6024D5EE}" srcOrd="0" destOrd="0" presId="urn:microsoft.com/office/officeart/2005/8/layout/matrix3"/>
    <dgm:cxn modelId="{F20326B1-4F2B-4E7E-88B1-6C83086E90A2}" srcId="{0889C032-1977-4314-A1D4-20F22FD351E8}" destId="{5C746C11-FFC7-421E-A5C3-B7E26A069B3E}" srcOrd="0" destOrd="0" parTransId="{FFD0B3B8-EB04-4716-A2FF-C99CBAEAA14A}" sibTransId="{C8A0151C-B8E9-4186-B4EA-4D29E8152153}"/>
    <dgm:cxn modelId="{65150568-C9D9-4FC6-80C8-B536D22CE913}" type="presParOf" srcId="{670B0F88-4C5F-4627-9ECE-1BCFA081763A}" destId="{FCE09557-565C-4AC0-AD66-2C72405E7CBD}" srcOrd="0" destOrd="0" presId="urn:microsoft.com/office/officeart/2005/8/layout/matrix3"/>
    <dgm:cxn modelId="{CBFD3A3D-F134-4ADB-BD6D-699CD3837CCF}" type="presParOf" srcId="{670B0F88-4C5F-4627-9ECE-1BCFA081763A}" destId="{04ED5241-6CD1-4A47-8D65-8E29D269AE47}" srcOrd="1" destOrd="0" presId="urn:microsoft.com/office/officeart/2005/8/layout/matrix3"/>
    <dgm:cxn modelId="{18F3A381-EF01-4E4F-811D-493AE32F2308}" type="presParOf" srcId="{670B0F88-4C5F-4627-9ECE-1BCFA081763A}" destId="{06EC3BF3-5B99-4B6E-BAE1-4C0FF4E6B465}" srcOrd="2" destOrd="0" presId="urn:microsoft.com/office/officeart/2005/8/layout/matrix3"/>
    <dgm:cxn modelId="{B6733FF6-71D7-4059-B7A4-8ABC08AABE9F}" type="presParOf" srcId="{670B0F88-4C5F-4627-9ECE-1BCFA081763A}" destId="{CDCE6037-BD18-423D-BD0A-1C0F6024D5EE}" srcOrd="3" destOrd="0" presId="urn:microsoft.com/office/officeart/2005/8/layout/matrix3"/>
    <dgm:cxn modelId="{7BF57F02-B906-4F0D-8B2B-1C4F4356C0EA}" type="presParOf" srcId="{670B0F88-4C5F-4627-9ECE-1BCFA081763A}" destId="{7559F338-F879-4EAF-BF2E-6E5867BAF6C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9DF20-A8C3-4AD2-A9E4-48E0DCA1DFB4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1"/>
      <dgm:spPr/>
    </dgm:pt>
    <dgm:pt modelId="{790A70F8-E0D9-4268-9E98-48EB42C930C2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States</a:t>
          </a:r>
        </a:p>
      </dgm:t>
    </dgm:pt>
    <dgm:pt modelId="{536F58BE-22B4-4D36-957F-312EC2903325}" type="parTrans" cxnId="{76D11C5D-CD7A-430E-86AD-CDA1846EDFBD}">
      <dgm:prSet/>
      <dgm:spPr/>
      <dgm:t>
        <a:bodyPr/>
        <a:lstStyle/>
        <a:p>
          <a:endParaRPr lang="en-US"/>
        </a:p>
      </dgm:t>
    </dgm:pt>
    <dgm:pt modelId="{DFE569FB-33CD-45D2-B860-E75323B59006}" type="sibTrans" cxnId="{76D11C5D-CD7A-430E-86AD-CDA1846EDFBD}">
      <dgm:prSet/>
      <dgm:spPr/>
      <dgm:t>
        <a:bodyPr/>
        <a:lstStyle/>
        <a:p>
          <a:endParaRPr lang="en-US"/>
        </a:p>
      </dgm:t>
    </dgm:pt>
    <dgm:pt modelId="{5026B8A0-6195-4C39-8AAB-67F660068104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Superintendents</a:t>
          </a:r>
        </a:p>
      </dgm:t>
    </dgm:pt>
    <dgm:pt modelId="{6A6BB9C4-21BF-448D-B174-532D6C600D23}" type="parTrans" cxnId="{2F09D1A0-1982-4451-BA8D-F5017B61BC2D}">
      <dgm:prSet/>
      <dgm:spPr/>
      <dgm:t>
        <a:bodyPr/>
        <a:lstStyle/>
        <a:p>
          <a:endParaRPr lang="en-US"/>
        </a:p>
      </dgm:t>
    </dgm:pt>
    <dgm:pt modelId="{6111AA5F-79FE-4350-A010-A68C6C67E113}" type="sibTrans" cxnId="{2F09D1A0-1982-4451-BA8D-F5017B61BC2D}">
      <dgm:prSet/>
      <dgm:spPr/>
      <dgm:t>
        <a:bodyPr/>
        <a:lstStyle/>
        <a:p>
          <a:endParaRPr lang="en-US"/>
        </a:p>
      </dgm:t>
    </dgm:pt>
    <dgm:pt modelId="{ADE39B12-D5E3-49D1-8745-ED414F30607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Principals</a:t>
          </a:r>
          <a:endParaRPr lang="en-US" sz="18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987F05-EB7E-4D0F-8A80-548EB73A1CA0}" type="parTrans" cxnId="{E8B6976B-7878-4F5B-B0BE-A0C44023F511}">
      <dgm:prSet/>
      <dgm:spPr/>
      <dgm:t>
        <a:bodyPr/>
        <a:lstStyle/>
        <a:p>
          <a:endParaRPr lang="en-US"/>
        </a:p>
      </dgm:t>
    </dgm:pt>
    <dgm:pt modelId="{C9B05F99-D76F-499B-9160-108CFB7C77E9}" type="sibTrans" cxnId="{E8B6976B-7878-4F5B-B0BE-A0C44023F511}">
      <dgm:prSet/>
      <dgm:spPr/>
      <dgm:t>
        <a:bodyPr/>
        <a:lstStyle/>
        <a:p>
          <a:endParaRPr lang="en-US"/>
        </a:p>
      </dgm:t>
    </dgm:pt>
    <dgm:pt modelId="{6092CE28-B458-4B66-BDF2-978A980F58C0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Technology Education Teachers</a:t>
          </a:r>
        </a:p>
      </dgm:t>
    </dgm:pt>
    <dgm:pt modelId="{A669D546-64D8-4F71-A6B6-EFE10A288449}" type="parTrans" cxnId="{E78C1B41-DE9E-4F06-8107-7FAA84B652E7}">
      <dgm:prSet/>
      <dgm:spPr/>
      <dgm:t>
        <a:bodyPr/>
        <a:lstStyle/>
        <a:p>
          <a:endParaRPr lang="en-US"/>
        </a:p>
      </dgm:t>
    </dgm:pt>
    <dgm:pt modelId="{FC8205B6-6639-4C6D-A22D-45455E74FC9E}" type="sibTrans" cxnId="{E78C1B41-DE9E-4F06-8107-7FAA84B652E7}">
      <dgm:prSet/>
      <dgm:spPr/>
      <dgm:t>
        <a:bodyPr/>
        <a:lstStyle/>
        <a:p>
          <a:endParaRPr lang="en-US"/>
        </a:p>
      </dgm:t>
    </dgm:pt>
    <dgm:pt modelId="{E1FC9434-EFFF-49DE-AFBC-CC5552B80773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Teachers</a:t>
          </a:r>
        </a:p>
      </dgm:t>
    </dgm:pt>
    <dgm:pt modelId="{31CF9BD4-0717-4A1A-8A4D-DA9E8D168CFE}" type="parTrans" cxnId="{4290292E-CDAB-4F06-B54F-BA77F62AE95C}">
      <dgm:prSet/>
      <dgm:spPr/>
      <dgm:t>
        <a:bodyPr/>
        <a:lstStyle/>
        <a:p>
          <a:endParaRPr lang="en-US"/>
        </a:p>
      </dgm:t>
    </dgm:pt>
    <dgm:pt modelId="{DF85260F-CC56-48B2-80CB-0BBBF8D9C457}" type="sibTrans" cxnId="{4290292E-CDAB-4F06-B54F-BA77F62AE95C}">
      <dgm:prSet/>
      <dgm:spPr/>
      <dgm:t>
        <a:bodyPr/>
        <a:lstStyle/>
        <a:p>
          <a:endParaRPr lang="en-US"/>
        </a:p>
      </dgm:t>
    </dgm:pt>
    <dgm:pt modelId="{2681B769-0A35-412A-9001-43E93B569A07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Students and Parents</a:t>
          </a:r>
        </a:p>
      </dgm:t>
    </dgm:pt>
    <dgm:pt modelId="{2D2C83A9-F866-4418-86C9-81E6A18FD054}" type="parTrans" cxnId="{07C4374B-7D56-48E9-A1C4-0DC5A468B7F2}">
      <dgm:prSet/>
      <dgm:spPr/>
      <dgm:t>
        <a:bodyPr/>
        <a:lstStyle/>
        <a:p>
          <a:endParaRPr lang="en-US"/>
        </a:p>
      </dgm:t>
    </dgm:pt>
    <dgm:pt modelId="{6C16C661-33D1-4B20-8241-FE81A8BC3B7B}" type="sibTrans" cxnId="{07C4374B-7D56-48E9-A1C4-0DC5A468B7F2}">
      <dgm:prSet/>
      <dgm:spPr/>
      <dgm:t>
        <a:bodyPr/>
        <a:lstStyle/>
        <a:p>
          <a:endParaRPr lang="en-US"/>
        </a:p>
      </dgm:t>
    </dgm:pt>
    <dgm:pt modelId="{B74ACF9B-55A8-4E19-BBF9-8C7D5F1505A5}" type="pres">
      <dgm:prSet presAssocID="{4A99DF20-A8C3-4AD2-A9E4-48E0DCA1DFB4}" presName="Name0" presStyleCnt="0">
        <dgm:presLayoutVars>
          <dgm:dir/>
          <dgm:animLvl val="lvl"/>
          <dgm:resizeHandles val="exact"/>
        </dgm:presLayoutVars>
      </dgm:prSet>
      <dgm:spPr/>
    </dgm:pt>
    <dgm:pt modelId="{DA674542-1F33-439E-A1C9-56EF5BD9AA9D}" type="pres">
      <dgm:prSet presAssocID="{790A70F8-E0D9-4268-9E98-48EB42C930C2}" presName="Name8" presStyleCnt="0"/>
      <dgm:spPr/>
    </dgm:pt>
    <dgm:pt modelId="{A3B1E9A0-FC1D-43BC-8197-4E2EBED56818}" type="pres">
      <dgm:prSet presAssocID="{790A70F8-E0D9-4268-9E98-48EB42C930C2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60D58-F58A-46B2-8473-676CF02C9F39}" type="pres">
      <dgm:prSet presAssocID="{790A70F8-E0D9-4268-9E98-48EB42C930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414F9-3A32-4A4F-BEB9-D5C6CAC3D1AF}" type="pres">
      <dgm:prSet presAssocID="{5026B8A0-6195-4C39-8AAB-67F660068104}" presName="Name8" presStyleCnt="0"/>
      <dgm:spPr/>
    </dgm:pt>
    <dgm:pt modelId="{DC257D7F-5F85-4440-99CA-BA3EF8D2102E}" type="pres">
      <dgm:prSet presAssocID="{5026B8A0-6195-4C39-8AAB-67F660068104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8E8E0-F463-4E3C-9A2C-78BF2DF02E9B}" type="pres">
      <dgm:prSet presAssocID="{5026B8A0-6195-4C39-8AAB-67F6600681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83AAE-9B29-45DC-BE12-6F76430D43AD}" type="pres">
      <dgm:prSet presAssocID="{ADE39B12-D5E3-49D1-8745-ED414F306076}" presName="Name8" presStyleCnt="0"/>
      <dgm:spPr/>
    </dgm:pt>
    <dgm:pt modelId="{7B7BAB74-68CF-481B-8040-80B549CE63F9}" type="pres">
      <dgm:prSet presAssocID="{ADE39B12-D5E3-49D1-8745-ED414F306076}" presName="level" presStyleLbl="node1" presStyleIdx="2" presStyleCnt="6" custLinFactNeighborX="-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3F2F2-149D-4EBA-83A8-4AC96139AC54}" type="pres">
      <dgm:prSet presAssocID="{ADE39B12-D5E3-49D1-8745-ED414F3060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27A01-6A06-44DD-8781-164B4DD11C5E}" type="pres">
      <dgm:prSet presAssocID="{6092CE28-B458-4B66-BDF2-978A980F58C0}" presName="Name8" presStyleCnt="0"/>
      <dgm:spPr/>
    </dgm:pt>
    <dgm:pt modelId="{853803E3-46C6-43A3-9755-B26268FE61EF}" type="pres">
      <dgm:prSet presAssocID="{6092CE28-B458-4B66-BDF2-978A980F58C0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4FB77-157A-4820-B536-F184BC215E7A}" type="pres">
      <dgm:prSet presAssocID="{6092CE28-B458-4B66-BDF2-978A980F58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1EA8E-0DA9-4479-A7EA-FB0A27B848B1}" type="pres">
      <dgm:prSet presAssocID="{E1FC9434-EFFF-49DE-AFBC-CC5552B80773}" presName="Name8" presStyleCnt="0"/>
      <dgm:spPr/>
    </dgm:pt>
    <dgm:pt modelId="{057790BB-5EE8-4D33-8882-7915F213BF6E}" type="pres">
      <dgm:prSet presAssocID="{E1FC9434-EFFF-49DE-AFBC-CC5552B80773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49987-92D4-4A26-B601-1F736403DC4B}" type="pres">
      <dgm:prSet presAssocID="{E1FC9434-EFFF-49DE-AFBC-CC5552B807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ABDF5-0A22-4B95-B05D-391767CFD731}" type="pres">
      <dgm:prSet presAssocID="{2681B769-0A35-412A-9001-43E93B569A07}" presName="Name8" presStyleCnt="0"/>
      <dgm:spPr/>
    </dgm:pt>
    <dgm:pt modelId="{571A67F8-FF74-432F-B763-15DC57D4CAF9}" type="pres">
      <dgm:prSet presAssocID="{2681B769-0A35-412A-9001-43E93B569A0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D6285-F2E0-436D-B162-AC0582A5AFCC}" type="pres">
      <dgm:prSet presAssocID="{2681B769-0A35-412A-9001-43E93B569A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943D68-18FD-4F9E-A9A6-F3397CB9356C}" type="presOf" srcId="{790A70F8-E0D9-4268-9E98-48EB42C930C2}" destId="{A3B1E9A0-FC1D-43BC-8197-4E2EBED56818}" srcOrd="0" destOrd="0" presId="urn:microsoft.com/office/officeart/2005/8/layout/pyramid1"/>
    <dgm:cxn modelId="{BD12A5A8-B162-4B00-8710-9BB1D62A48A3}" type="presOf" srcId="{2681B769-0A35-412A-9001-43E93B569A07}" destId="{571A67F8-FF74-432F-B763-15DC57D4CAF9}" srcOrd="0" destOrd="0" presId="urn:microsoft.com/office/officeart/2005/8/layout/pyramid1"/>
    <dgm:cxn modelId="{07C4374B-7D56-48E9-A1C4-0DC5A468B7F2}" srcId="{4A99DF20-A8C3-4AD2-A9E4-48E0DCA1DFB4}" destId="{2681B769-0A35-412A-9001-43E93B569A07}" srcOrd="5" destOrd="0" parTransId="{2D2C83A9-F866-4418-86C9-81E6A18FD054}" sibTransId="{6C16C661-33D1-4B20-8241-FE81A8BC3B7B}"/>
    <dgm:cxn modelId="{5200B056-6EC2-4710-9E6A-38DE38998275}" type="presOf" srcId="{ADE39B12-D5E3-49D1-8745-ED414F306076}" destId="{3723F2F2-149D-4EBA-83A8-4AC96139AC54}" srcOrd="1" destOrd="0" presId="urn:microsoft.com/office/officeart/2005/8/layout/pyramid1"/>
    <dgm:cxn modelId="{FBF7D785-572E-430A-AB9D-60392F9891D3}" type="presOf" srcId="{6092CE28-B458-4B66-BDF2-978A980F58C0}" destId="{853803E3-46C6-43A3-9755-B26268FE61EF}" srcOrd="0" destOrd="0" presId="urn:microsoft.com/office/officeart/2005/8/layout/pyramid1"/>
    <dgm:cxn modelId="{4290292E-CDAB-4F06-B54F-BA77F62AE95C}" srcId="{4A99DF20-A8C3-4AD2-A9E4-48E0DCA1DFB4}" destId="{E1FC9434-EFFF-49DE-AFBC-CC5552B80773}" srcOrd="4" destOrd="0" parTransId="{31CF9BD4-0717-4A1A-8A4D-DA9E8D168CFE}" sibTransId="{DF85260F-CC56-48B2-80CB-0BBBF8D9C457}"/>
    <dgm:cxn modelId="{5942D53C-8C50-4C1E-9AC3-A4948AAEB6DE}" type="presOf" srcId="{E1FC9434-EFFF-49DE-AFBC-CC5552B80773}" destId="{057790BB-5EE8-4D33-8882-7915F213BF6E}" srcOrd="0" destOrd="0" presId="urn:microsoft.com/office/officeart/2005/8/layout/pyramid1"/>
    <dgm:cxn modelId="{62CD2AE8-4E5F-4583-A33B-C7CC6450D220}" type="presOf" srcId="{2681B769-0A35-412A-9001-43E93B569A07}" destId="{603D6285-F2E0-436D-B162-AC0582A5AFCC}" srcOrd="1" destOrd="0" presId="urn:microsoft.com/office/officeart/2005/8/layout/pyramid1"/>
    <dgm:cxn modelId="{2F09D1A0-1982-4451-BA8D-F5017B61BC2D}" srcId="{4A99DF20-A8C3-4AD2-A9E4-48E0DCA1DFB4}" destId="{5026B8A0-6195-4C39-8AAB-67F660068104}" srcOrd="1" destOrd="0" parTransId="{6A6BB9C4-21BF-448D-B174-532D6C600D23}" sibTransId="{6111AA5F-79FE-4350-A010-A68C6C67E113}"/>
    <dgm:cxn modelId="{B667D3E6-2D17-4D8C-911C-2488CC7730BD}" type="presOf" srcId="{ADE39B12-D5E3-49D1-8745-ED414F306076}" destId="{7B7BAB74-68CF-481B-8040-80B549CE63F9}" srcOrd="0" destOrd="0" presId="urn:microsoft.com/office/officeart/2005/8/layout/pyramid1"/>
    <dgm:cxn modelId="{8D8802FD-98D5-46D0-AC56-2C5320FDB065}" type="presOf" srcId="{E1FC9434-EFFF-49DE-AFBC-CC5552B80773}" destId="{F7B49987-92D4-4A26-B601-1F736403DC4B}" srcOrd="1" destOrd="0" presId="urn:microsoft.com/office/officeart/2005/8/layout/pyramid1"/>
    <dgm:cxn modelId="{67130146-9A84-4732-9D4C-3A3E8A436F04}" type="presOf" srcId="{790A70F8-E0D9-4268-9E98-48EB42C930C2}" destId="{7C060D58-F58A-46B2-8473-676CF02C9F39}" srcOrd="1" destOrd="0" presId="urn:microsoft.com/office/officeart/2005/8/layout/pyramid1"/>
    <dgm:cxn modelId="{5386D55F-3DCF-4106-B342-DCB44D20552D}" type="presOf" srcId="{5026B8A0-6195-4C39-8AAB-67F660068104}" destId="{6FB8E8E0-F463-4E3C-9A2C-78BF2DF02E9B}" srcOrd="1" destOrd="0" presId="urn:microsoft.com/office/officeart/2005/8/layout/pyramid1"/>
    <dgm:cxn modelId="{5B8EFF40-8701-4DC5-8E5F-92BC08D0C6B8}" type="presOf" srcId="{6092CE28-B458-4B66-BDF2-978A980F58C0}" destId="{06D4FB77-157A-4820-B536-F184BC215E7A}" srcOrd="1" destOrd="0" presId="urn:microsoft.com/office/officeart/2005/8/layout/pyramid1"/>
    <dgm:cxn modelId="{3B91B859-8AA1-4045-A9F8-11E52A44A67D}" type="presOf" srcId="{5026B8A0-6195-4C39-8AAB-67F660068104}" destId="{DC257D7F-5F85-4440-99CA-BA3EF8D2102E}" srcOrd="0" destOrd="0" presId="urn:microsoft.com/office/officeart/2005/8/layout/pyramid1"/>
    <dgm:cxn modelId="{E78C1B41-DE9E-4F06-8107-7FAA84B652E7}" srcId="{4A99DF20-A8C3-4AD2-A9E4-48E0DCA1DFB4}" destId="{6092CE28-B458-4B66-BDF2-978A980F58C0}" srcOrd="3" destOrd="0" parTransId="{A669D546-64D8-4F71-A6B6-EFE10A288449}" sibTransId="{FC8205B6-6639-4C6D-A22D-45455E74FC9E}"/>
    <dgm:cxn modelId="{E8B6976B-7878-4F5B-B0BE-A0C44023F511}" srcId="{4A99DF20-A8C3-4AD2-A9E4-48E0DCA1DFB4}" destId="{ADE39B12-D5E3-49D1-8745-ED414F306076}" srcOrd="2" destOrd="0" parTransId="{9B987F05-EB7E-4D0F-8A80-548EB73A1CA0}" sibTransId="{C9B05F99-D76F-499B-9160-108CFB7C77E9}"/>
    <dgm:cxn modelId="{76D11C5D-CD7A-430E-86AD-CDA1846EDFBD}" srcId="{4A99DF20-A8C3-4AD2-A9E4-48E0DCA1DFB4}" destId="{790A70F8-E0D9-4268-9E98-48EB42C930C2}" srcOrd="0" destOrd="0" parTransId="{536F58BE-22B4-4D36-957F-312EC2903325}" sibTransId="{DFE569FB-33CD-45D2-B860-E75323B59006}"/>
    <dgm:cxn modelId="{49ED0865-C72E-4BD5-A604-AA14646F5C80}" type="presOf" srcId="{4A99DF20-A8C3-4AD2-A9E4-48E0DCA1DFB4}" destId="{B74ACF9B-55A8-4E19-BBF9-8C7D5F1505A5}" srcOrd="0" destOrd="0" presId="urn:microsoft.com/office/officeart/2005/8/layout/pyramid1"/>
    <dgm:cxn modelId="{96B52C62-846B-4EAB-B3E5-76F9162C16F3}" type="presParOf" srcId="{B74ACF9B-55A8-4E19-BBF9-8C7D5F1505A5}" destId="{DA674542-1F33-439E-A1C9-56EF5BD9AA9D}" srcOrd="0" destOrd="0" presId="urn:microsoft.com/office/officeart/2005/8/layout/pyramid1"/>
    <dgm:cxn modelId="{C5FBC070-5234-4D1B-B09A-64442A1018CB}" type="presParOf" srcId="{DA674542-1F33-439E-A1C9-56EF5BD9AA9D}" destId="{A3B1E9A0-FC1D-43BC-8197-4E2EBED56818}" srcOrd="0" destOrd="0" presId="urn:microsoft.com/office/officeart/2005/8/layout/pyramid1"/>
    <dgm:cxn modelId="{910F430D-D7E6-48B2-ABC9-CCD1741E74F5}" type="presParOf" srcId="{DA674542-1F33-439E-A1C9-56EF5BD9AA9D}" destId="{7C060D58-F58A-46B2-8473-676CF02C9F39}" srcOrd="1" destOrd="0" presId="urn:microsoft.com/office/officeart/2005/8/layout/pyramid1"/>
    <dgm:cxn modelId="{FC00FC89-0A86-4F34-A7A7-88AFAB3EDD32}" type="presParOf" srcId="{B74ACF9B-55A8-4E19-BBF9-8C7D5F1505A5}" destId="{9FE414F9-3A32-4A4F-BEB9-D5C6CAC3D1AF}" srcOrd="1" destOrd="0" presId="urn:microsoft.com/office/officeart/2005/8/layout/pyramid1"/>
    <dgm:cxn modelId="{7FA20CC1-9D9C-4E66-B0E8-FDF58E930739}" type="presParOf" srcId="{9FE414F9-3A32-4A4F-BEB9-D5C6CAC3D1AF}" destId="{DC257D7F-5F85-4440-99CA-BA3EF8D2102E}" srcOrd="0" destOrd="0" presId="urn:microsoft.com/office/officeart/2005/8/layout/pyramid1"/>
    <dgm:cxn modelId="{54DC3126-7B6E-4420-816D-A1D120EBCB28}" type="presParOf" srcId="{9FE414F9-3A32-4A4F-BEB9-D5C6CAC3D1AF}" destId="{6FB8E8E0-F463-4E3C-9A2C-78BF2DF02E9B}" srcOrd="1" destOrd="0" presId="urn:microsoft.com/office/officeart/2005/8/layout/pyramid1"/>
    <dgm:cxn modelId="{6C74F9F9-6862-4800-A198-77E800644620}" type="presParOf" srcId="{B74ACF9B-55A8-4E19-BBF9-8C7D5F1505A5}" destId="{34983AAE-9B29-45DC-BE12-6F76430D43AD}" srcOrd="2" destOrd="0" presId="urn:microsoft.com/office/officeart/2005/8/layout/pyramid1"/>
    <dgm:cxn modelId="{C78B69EB-BF7A-4D18-B3C3-E0FF09EC4E29}" type="presParOf" srcId="{34983AAE-9B29-45DC-BE12-6F76430D43AD}" destId="{7B7BAB74-68CF-481B-8040-80B549CE63F9}" srcOrd="0" destOrd="0" presId="urn:microsoft.com/office/officeart/2005/8/layout/pyramid1"/>
    <dgm:cxn modelId="{1278A4C8-604B-463B-AEFF-63BBE99B7009}" type="presParOf" srcId="{34983AAE-9B29-45DC-BE12-6F76430D43AD}" destId="{3723F2F2-149D-4EBA-83A8-4AC96139AC54}" srcOrd="1" destOrd="0" presId="urn:microsoft.com/office/officeart/2005/8/layout/pyramid1"/>
    <dgm:cxn modelId="{BD6E2A0E-98AE-4987-B9D8-7693F72BC937}" type="presParOf" srcId="{B74ACF9B-55A8-4E19-BBF9-8C7D5F1505A5}" destId="{B2A27A01-6A06-44DD-8781-164B4DD11C5E}" srcOrd="3" destOrd="0" presId="urn:microsoft.com/office/officeart/2005/8/layout/pyramid1"/>
    <dgm:cxn modelId="{385921A2-CA27-4727-ABAF-D9DD003475EF}" type="presParOf" srcId="{B2A27A01-6A06-44DD-8781-164B4DD11C5E}" destId="{853803E3-46C6-43A3-9755-B26268FE61EF}" srcOrd="0" destOrd="0" presId="urn:microsoft.com/office/officeart/2005/8/layout/pyramid1"/>
    <dgm:cxn modelId="{33D95DAC-6533-4A02-A92B-5F97E9061A54}" type="presParOf" srcId="{B2A27A01-6A06-44DD-8781-164B4DD11C5E}" destId="{06D4FB77-157A-4820-B536-F184BC215E7A}" srcOrd="1" destOrd="0" presId="urn:microsoft.com/office/officeart/2005/8/layout/pyramid1"/>
    <dgm:cxn modelId="{5206F081-9EA8-4A7E-AFF7-96A21018663E}" type="presParOf" srcId="{B74ACF9B-55A8-4E19-BBF9-8C7D5F1505A5}" destId="{4961EA8E-0DA9-4479-A7EA-FB0A27B848B1}" srcOrd="4" destOrd="0" presId="urn:microsoft.com/office/officeart/2005/8/layout/pyramid1"/>
    <dgm:cxn modelId="{3F54ABD2-78EE-4D9F-B251-A6D4A89EDC97}" type="presParOf" srcId="{4961EA8E-0DA9-4479-A7EA-FB0A27B848B1}" destId="{057790BB-5EE8-4D33-8882-7915F213BF6E}" srcOrd="0" destOrd="0" presId="urn:microsoft.com/office/officeart/2005/8/layout/pyramid1"/>
    <dgm:cxn modelId="{A66C77DE-5E74-48A9-A7DF-49F74D6B2EDD}" type="presParOf" srcId="{4961EA8E-0DA9-4479-A7EA-FB0A27B848B1}" destId="{F7B49987-92D4-4A26-B601-1F736403DC4B}" srcOrd="1" destOrd="0" presId="urn:microsoft.com/office/officeart/2005/8/layout/pyramid1"/>
    <dgm:cxn modelId="{4BC71900-78F0-4F86-B706-0F4DBD9495EC}" type="presParOf" srcId="{B74ACF9B-55A8-4E19-BBF9-8C7D5F1505A5}" destId="{340ABDF5-0A22-4B95-B05D-391767CFD731}" srcOrd="5" destOrd="0" presId="urn:microsoft.com/office/officeart/2005/8/layout/pyramid1"/>
    <dgm:cxn modelId="{03E43DFB-76E0-4CAB-80B7-70D6E3B6F272}" type="presParOf" srcId="{340ABDF5-0A22-4B95-B05D-391767CFD731}" destId="{571A67F8-FF74-432F-B763-15DC57D4CAF9}" srcOrd="0" destOrd="0" presId="urn:microsoft.com/office/officeart/2005/8/layout/pyramid1"/>
    <dgm:cxn modelId="{29DE314F-41DE-45E1-ABB5-DDC062A42B7D}" type="presParOf" srcId="{340ABDF5-0A22-4B95-B05D-391767CFD731}" destId="{603D6285-F2E0-436D-B162-AC0582A5AF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536E2-DCE2-4871-BCEF-295A3622BCB5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9A21C-A720-4A32-933F-1C558DBA4D72}">
      <dgm:prSet phldrT="[Text]" custT="1"/>
      <dgm:spPr/>
      <dgm:t>
        <a:bodyPr/>
        <a:lstStyle/>
        <a:p>
          <a:r>
            <a:rPr lang="en-US" sz="1600" b="1" dirty="0" smtClean="0">
              <a:latin typeface="+mn-lt"/>
            </a:rPr>
            <a:t>Initial Exposure</a:t>
          </a:r>
          <a:endParaRPr lang="en-US" sz="1600" b="1" dirty="0">
            <a:latin typeface="+mn-lt"/>
          </a:endParaRPr>
        </a:p>
      </dgm:t>
    </dgm:pt>
    <dgm:pt modelId="{C34BB7BB-C6C0-4B01-80DD-76A3D22AE55B}" type="par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7CEDFB14-BE7A-44AB-BE99-8CDB9C571616}" type="sib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10E9F9A8-28FD-49FB-9734-9633D39104A9}">
      <dgm:prSet phldrT="[Text]" custT="1"/>
      <dgm:spPr/>
      <dgm:t>
        <a:bodyPr/>
        <a:lstStyle/>
        <a:p>
          <a:r>
            <a:rPr lang="en-US" sz="1100" b="0" dirty="0" smtClean="0"/>
            <a:t>Validate and Receive Feedback</a:t>
          </a:r>
          <a:endParaRPr lang="en-US" sz="1100" b="0" dirty="0"/>
        </a:p>
      </dgm:t>
    </dgm:pt>
    <dgm:pt modelId="{B8DC6C7B-2AFA-49C1-A2D0-E4B798544879}" type="par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1742798D-D05D-4649-A7F3-3497081FDFDC}" type="sib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95ACB961-BCCB-4DE6-8A55-CE27A9B4BC05}">
      <dgm:prSet phldrT="[Text]" custT="1"/>
      <dgm:spPr/>
      <dgm:t>
        <a:bodyPr/>
        <a:lstStyle/>
        <a:p>
          <a:r>
            <a:rPr lang="en-US" sz="1100" b="0" dirty="0" smtClean="0"/>
            <a:t>Pilot Testing</a:t>
          </a:r>
          <a:endParaRPr lang="en-US" sz="1100" b="0" dirty="0"/>
        </a:p>
      </dgm:t>
    </dgm:pt>
    <dgm:pt modelId="{2E737AF3-3C10-46BF-AC3A-CE64C3CDCF4C}" type="par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55CA690D-F14F-4358-8BE5-D06D0F9CE71C}" type="sib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2991CE5F-3ADF-4034-9174-38E2CE47FF59}">
      <dgm:prSet phldrT="[Text]" custT="1"/>
      <dgm:spPr/>
      <dgm:t>
        <a:bodyPr/>
        <a:lstStyle/>
        <a:p>
          <a:r>
            <a:rPr lang="en-US" sz="1100" b="0" dirty="0" smtClean="0"/>
            <a:t>Prepare for Wide System   Implementation</a:t>
          </a:r>
          <a:endParaRPr lang="en-US" sz="1100" b="0" dirty="0"/>
        </a:p>
      </dgm:t>
    </dgm:pt>
    <dgm:pt modelId="{EFD5928B-B654-428C-A773-DB141E3AD7B5}" type="par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E756ECEB-3026-44BD-98EE-52CBD33F4D2A}" type="sib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F337224E-12BD-4532-B354-C0452AE08D2B}">
      <dgm:prSet phldrT="[Text]" custT="1"/>
      <dgm:spPr/>
      <dgm:t>
        <a:bodyPr/>
        <a:lstStyle/>
        <a:p>
          <a:r>
            <a:rPr lang="en-US" sz="1100" b="0" dirty="0" smtClean="0"/>
            <a:t>Refining the Process</a:t>
          </a:r>
          <a:endParaRPr lang="en-US" sz="1100" b="0" dirty="0"/>
        </a:p>
      </dgm:t>
    </dgm:pt>
    <dgm:pt modelId="{32FB1868-07B2-4927-90E3-B61F965BBC00}" type="par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8F82CB-ABEA-45B6-9951-649BC2D0DD46}" type="sib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DEC9F8-5679-428C-B67D-ACF0DE7E9969}">
      <dgm:prSet phldrT="[Text]" custT="1"/>
      <dgm:spPr/>
      <dgm:t>
        <a:bodyPr/>
        <a:lstStyle/>
        <a:p>
          <a:r>
            <a:rPr lang="en-US" sz="1100" b="0" dirty="0" smtClean="0"/>
            <a:t>Deploy System </a:t>
          </a:r>
          <a:endParaRPr lang="en-US" sz="1100" b="0" dirty="0"/>
        </a:p>
      </dgm:t>
    </dgm:pt>
    <dgm:pt modelId="{379E32CD-0E1E-4B8D-82C2-907ED6A32FF5}" type="par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B84F0829-1562-45B1-8377-010A103432AD}" type="sib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E1F6F0A6-1BC3-462C-85FC-3E557A2C4B3D}">
      <dgm:prSet phldrT="[Text]" custT="1"/>
      <dgm:spPr/>
      <dgm:t>
        <a:bodyPr/>
        <a:lstStyle/>
        <a:p>
          <a:r>
            <a:rPr lang="en-US" sz="1100" b="0" dirty="0" smtClean="0"/>
            <a:t>Transition of Ownership to the Performing Organization</a:t>
          </a:r>
          <a:endParaRPr lang="en-US" sz="1100" b="0" dirty="0"/>
        </a:p>
      </dgm:t>
    </dgm:pt>
    <dgm:pt modelId="{010EBA30-D946-42C1-AD97-D3AFDC027C6D}" type="par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D0CB190-61FF-4DD1-B212-4CBCF0E1CACC}" type="sib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08B0626-DF46-452F-8349-DDF9A7FA0C06}" type="pres">
      <dgm:prSet presAssocID="{D2E536E2-DCE2-4871-BCEF-295A3622BC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B17D1-047D-44B3-8F80-1D2F274F00DC}" type="pres">
      <dgm:prSet presAssocID="{D2E536E2-DCE2-4871-BCEF-295A3622BCB5}" presName="arrow" presStyleLbl="bgShp" presStyleIdx="0" presStyleCnt="1"/>
      <dgm:spPr/>
    </dgm:pt>
    <dgm:pt modelId="{0ED8C17F-5D97-42A2-A9A0-F4D3DF218028}" type="pres">
      <dgm:prSet presAssocID="{D2E536E2-DCE2-4871-BCEF-295A3622BCB5}" presName="points" presStyleCnt="0"/>
      <dgm:spPr/>
    </dgm:pt>
    <dgm:pt modelId="{9D9024AC-4C55-45F1-9568-40C9B3680F0C}" type="pres">
      <dgm:prSet presAssocID="{A4C9A21C-A720-4A32-933F-1C558DBA4D72}" presName="compositeA" presStyleCnt="0"/>
      <dgm:spPr/>
    </dgm:pt>
    <dgm:pt modelId="{F35586E3-1BAA-4787-9F90-40B71DDC06D4}" type="pres">
      <dgm:prSet presAssocID="{A4C9A21C-A720-4A32-933F-1C558DBA4D72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EC1D9-7455-499B-A016-07EC49FCD493}" type="pres">
      <dgm:prSet presAssocID="{A4C9A21C-A720-4A32-933F-1C558DBA4D72}" presName="circleA" presStyleLbl="node1" presStyleIdx="0" presStyleCnt="7"/>
      <dgm:spPr>
        <a:solidFill>
          <a:srgbClr val="FF0000"/>
        </a:solidFill>
      </dgm:spPr>
    </dgm:pt>
    <dgm:pt modelId="{DD9E1CD0-ECB2-4801-8D09-505604B9657D}" type="pres">
      <dgm:prSet presAssocID="{A4C9A21C-A720-4A32-933F-1C558DBA4D72}" presName="spaceA" presStyleCnt="0"/>
      <dgm:spPr/>
    </dgm:pt>
    <dgm:pt modelId="{AC30E0D4-308C-4722-AE01-818D09B83A42}" type="pres">
      <dgm:prSet presAssocID="{7CEDFB14-BE7A-44AB-BE99-8CDB9C571616}" presName="space" presStyleCnt="0"/>
      <dgm:spPr/>
    </dgm:pt>
    <dgm:pt modelId="{94DE26E9-A2DE-4742-AA95-F5E9DCE4C74F}" type="pres">
      <dgm:prSet presAssocID="{10E9F9A8-28FD-49FB-9734-9633D39104A9}" presName="compositeB" presStyleCnt="0"/>
      <dgm:spPr/>
    </dgm:pt>
    <dgm:pt modelId="{07BA6BD4-F239-4D4F-A5F1-69AFC44B0E65}" type="pres">
      <dgm:prSet presAssocID="{10E9F9A8-28FD-49FB-9734-9633D39104A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540E7-C1C4-422D-8EC3-9330379C2090}" type="pres">
      <dgm:prSet presAssocID="{10E9F9A8-28FD-49FB-9734-9633D39104A9}" presName="circleB" presStyleLbl="node1" presStyleIdx="1" presStyleCnt="7"/>
      <dgm:spPr/>
    </dgm:pt>
    <dgm:pt modelId="{3FBC4753-4032-4828-B1AE-11C2B5022E2E}" type="pres">
      <dgm:prSet presAssocID="{10E9F9A8-28FD-49FB-9734-9633D39104A9}" presName="spaceB" presStyleCnt="0"/>
      <dgm:spPr/>
    </dgm:pt>
    <dgm:pt modelId="{9126B9B3-1FE5-47C9-B7B1-5B2A430EFE45}" type="pres">
      <dgm:prSet presAssocID="{1742798D-D05D-4649-A7F3-3497081FDFDC}" presName="space" presStyleCnt="0"/>
      <dgm:spPr/>
    </dgm:pt>
    <dgm:pt modelId="{3EEE4108-5F14-444B-B110-B932A3245099}" type="pres">
      <dgm:prSet presAssocID="{95ACB961-BCCB-4DE6-8A55-CE27A9B4BC05}" presName="compositeA" presStyleCnt="0"/>
      <dgm:spPr/>
    </dgm:pt>
    <dgm:pt modelId="{B570F1D7-5824-456B-B826-41E689DE9EF9}" type="pres">
      <dgm:prSet presAssocID="{95ACB961-BCCB-4DE6-8A55-CE27A9B4BC0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D216-4E45-4E64-8DE7-A1D93E93B498}" type="pres">
      <dgm:prSet presAssocID="{95ACB961-BCCB-4DE6-8A55-CE27A9B4BC05}" presName="circleA" presStyleLbl="node1" presStyleIdx="2" presStyleCnt="7"/>
      <dgm:spPr/>
    </dgm:pt>
    <dgm:pt modelId="{081FAD3D-9D8F-4EE0-BE27-0C03068085CC}" type="pres">
      <dgm:prSet presAssocID="{95ACB961-BCCB-4DE6-8A55-CE27A9B4BC05}" presName="spaceA" presStyleCnt="0"/>
      <dgm:spPr/>
    </dgm:pt>
    <dgm:pt modelId="{D3B06710-A0CF-4A27-B4C3-CE7224229EB8}" type="pres">
      <dgm:prSet presAssocID="{55CA690D-F14F-4358-8BE5-D06D0F9CE71C}" presName="space" presStyleCnt="0"/>
      <dgm:spPr/>
    </dgm:pt>
    <dgm:pt modelId="{921E8109-0E28-4336-ABDB-2173B79FC1EE}" type="pres">
      <dgm:prSet presAssocID="{F337224E-12BD-4532-B354-C0452AE08D2B}" presName="compositeB" presStyleCnt="0"/>
      <dgm:spPr/>
    </dgm:pt>
    <dgm:pt modelId="{09473F38-7EB6-4D7B-A949-CB4A65302952}" type="pres">
      <dgm:prSet presAssocID="{F337224E-12BD-4532-B354-C0452AE08D2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6FD7-0FBB-4CB7-BD0D-00100611EDB5}" type="pres">
      <dgm:prSet presAssocID="{F337224E-12BD-4532-B354-C0452AE08D2B}" presName="circleB" presStyleLbl="node1" presStyleIdx="3" presStyleCnt="7"/>
      <dgm:spPr/>
    </dgm:pt>
    <dgm:pt modelId="{3A51E20D-3C8F-48EE-9EF3-E235656914C0}" type="pres">
      <dgm:prSet presAssocID="{F337224E-12BD-4532-B354-C0452AE08D2B}" presName="spaceB" presStyleCnt="0"/>
      <dgm:spPr/>
    </dgm:pt>
    <dgm:pt modelId="{9F2F18A2-7A1F-4983-B62A-9110AD8972AF}" type="pres">
      <dgm:prSet presAssocID="{828F82CB-ABEA-45B6-9951-649BC2D0DD46}" presName="space" presStyleCnt="0"/>
      <dgm:spPr/>
    </dgm:pt>
    <dgm:pt modelId="{947346EB-45F7-4313-961F-069966B487F9}" type="pres">
      <dgm:prSet presAssocID="{2991CE5F-3ADF-4034-9174-38E2CE47FF59}" presName="compositeA" presStyleCnt="0"/>
      <dgm:spPr/>
    </dgm:pt>
    <dgm:pt modelId="{6AE6D237-FA6D-4A76-8C3C-17F12BEAEABA}" type="pres">
      <dgm:prSet presAssocID="{2991CE5F-3ADF-4034-9174-38E2CE47FF59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4B279-80AD-4196-A903-B10240C30075}" type="pres">
      <dgm:prSet presAssocID="{2991CE5F-3ADF-4034-9174-38E2CE47FF59}" presName="circleA" presStyleLbl="node1" presStyleIdx="4" presStyleCnt="7"/>
      <dgm:spPr/>
    </dgm:pt>
    <dgm:pt modelId="{6557DD32-AAED-41DF-B56F-BAA924EA04F9}" type="pres">
      <dgm:prSet presAssocID="{2991CE5F-3ADF-4034-9174-38E2CE47FF59}" presName="spaceA" presStyleCnt="0"/>
      <dgm:spPr/>
    </dgm:pt>
    <dgm:pt modelId="{DD722B18-58EB-4C96-A84D-9CA9027D5BA5}" type="pres">
      <dgm:prSet presAssocID="{E756ECEB-3026-44BD-98EE-52CBD33F4D2A}" presName="space" presStyleCnt="0"/>
      <dgm:spPr/>
    </dgm:pt>
    <dgm:pt modelId="{D0B7D735-2C2B-43B2-AD3E-1583F95596BF}" type="pres">
      <dgm:prSet presAssocID="{82DEC9F8-5679-428C-B67D-ACF0DE7E9969}" presName="compositeB" presStyleCnt="0"/>
      <dgm:spPr/>
    </dgm:pt>
    <dgm:pt modelId="{9E9F5DC3-5789-4E95-9E2C-5EEC90DFD2B7}" type="pres">
      <dgm:prSet presAssocID="{82DEC9F8-5679-428C-B67D-ACF0DE7E9969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9BF6-06C7-4C4C-8A59-67BBDA68F4A9}" type="pres">
      <dgm:prSet presAssocID="{82DEC9F8-5679-428C-B67D-ACF0DE7E9969}" presName="circleB" presStyleLbl="node1" presStyleIdx="5" presStyleCnt="7"/>
      <dgm:spPr/>
    </dgm:pt>
    <dgm:pt modelId="{580D5020-980D-4CAE-83FE-44E60AB1AA0D}" type="pres">
      <dgm:prSet presAssocID="{82DEC9F8-5679-428C-B67D-ACF0DE7E9969}" presName="spaceB" presStyleCnt="0"/>
      <dgm:spPr/>
    </dgm:pt>
    <dgm:pt modelId="{7F968B0E-33C0-4C68-B66E-64C83D9AF8EF}" type="pres">
      <dgm:prSet presAssocID="{B84F0829-1562-45B1-8377-010A103432AD}" presName="space" presStyleCnt="0"/>
      <dgm:spPr/>
    </dgm:pt>
    <dgm:pt modelId="{F63C0FB2-8F48-4453-BE1F-E362B9E3F421}" type="pres">
      <dgm:prSet presAssocID="{E1F6F0A6-1BC3-462C-85FC-3E557A2C4B3D}" presName="compositeA" presStyleCnt="0"/>
      <dgm:spPr/>
    </dgm:pt>
    <dgm:pt modelId="{235F3C9F-3066-4619-8E49-A1BF04C56D04}" type="pres">
      <dgm:prSet presAssocID="{E1F6F0A6-1BC3-462C-85FC-3E557A2C4B3D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5ED2-63CE-417C-913A-66792D6CA36E}" type="pres">
      <dgm:prSet presAssocID="{E1F6F0A6-1BC3-462C-85FC-3E557A2C4B3D}" presName="circleA" presStyleLbl="node1" presStyleIdx="6" presStyleCnt="7"/>
      <dgm:spPr/>
    </dgm:pt>
    <dgm:pt modelId="{6DE48801-FA63-44FC-88C9-08A09399473F}" type="pres">
      <dgm:prSet presAssocID="{E1F6F0A6-1BC3-462C-85FC-3E557A2C4B3D}" presName="spaceA" presStyleCnt="0"/>
      <dgm:spPr/>
    </dgm:pt>
  </dgm:ptLst>
  <dgm:cxnLst>
    <dgm:cxn modelId="{088B745C-2213-4D6E-8655-CC3CC95785B7}" type="presOf" srcId="{10E9F9A8-28FD-49FB-9734-9633D39104A9}" destId="{07BA6BD4-F239-4D4F-A5F1-69AFC44B0E65}" srcOrd="0" destOrd="0" presId="urn:microsoft.com/office/officeart/2005/8/layout/hProcess11"/>
    <dgm:cxn modelId="{8102F35D-7DEA-4208-8417-506B8C65F445}" srcId="{D2E536E2-DCE2-4871-BCEF-295A3622BCB5}" destId="{2991CE5F-3ADF-4034-9174-38E2CE47FF59}" srcOrd="4" destOrd="0" parTransId="{EFD5928B-B654-428C-A773-DB141E3AD7B5}" sibTransId="{E756ECEB-3026-44BD-98EE-52CBD33F4D2A}"/>
    <dgm:cxn modelId="{A8473A5A-888A-412A-8C2C-6359F12C3C63}" type="presOf" srcId="{F337224E-12BD-4532-B354-C0452AE08D2B}" destId="{09473F38-7EB6-4D7B-A949-CB4A65302952}" srcOrd="0" destOrd="0" presId="urn:microsoft.com/office/officeart/2005/8/layout/hProcess11"/>
    <dgm:cxn modelId="{D555881C-A8B5-4484-B860-FD96E9A0D995}" srcId="{D2E536E2-DCE2-4871-BCEF-295A3622BCB5}" destId="{82DEC9F8-5679-428C-B67D-ACF0DE7E9969}" srcOrd="5" destOrd="0" parTransId="{379E32CD-0E1E-4B8D-82C2-907ED6A32FF5}" sibTransId="{B84F0829-1562-45B1-8377-010A103432AD}"/>
    <dgm:cxn modelId="{2848D8C4-4B09-4CF4-91A0-AB03A6438406}" type="presOf" srcId="{82DEC9F8-5679-428C-B67D-ACF0DE7E9969}" destId="{9E9F5DC3-5789-4E95-9E2C-5EEC90DFD2B7}" srcOrd="0" destOrd="0" presId="urn:microsoft.com/office/officeart/2005/8/layout/hProcess11"/>
    <dgm:cxn modelId="{12EFBD16-3B63-467C-95E4-95A20F579F0D}" type="presOf" srcId="{E1F6F0A6-1BC3-462C-85FC-3E557A2C4B3D}" destId="{235F3C9F-3066-4619-8E49-A1BF04C56D04}" srcOrd="0" destOrd="0" presId="urn:microsoft.com/office/officeart/2005/8/layout/hProcess11"/>
    <dgm:cxn modelId="{3C0B6C66-3E9E-43F7-B97B-C0F1198E64E2}" srcId="{D2E536E2-DCE2-4871-BCEF-295A3622BCB5}" destId="{10E9F9A8-28FD-49FB-9734-9633D39104A9}" srcOrd="1" destOrd="0" parTransId="{B8DC6C7B-2AFA-49C1-A2D0-E4B798544879}" sibTransId="{1742798D-D05D-4649-A7F3-3497081FDFDC}"/>
    <dgm:cxn modelId="{185C8E91-8F2A-4AEE-AA34-CD9E697E0C60}" type="presOf" srcId="{D2E536E2-DCE2-4871-BCEF-295A3622BCB5}" destId="{F08B0626-DF46-452F-8349-DDF9A7FA0C06}" srcOrd="0" destOrd="0" presId="urn:microsoft.com/office/officeart/2005/8/layout/hProcess11"/>
    <dgm:cxn modelId="{FFB73DF2-E5E5-4B1D-B5FD-3255D0649EBD}" type="presOf" srcId="{A4C9A21C-A720-4A32-933F-1C558DBA4D72}" destId="{F35586E3-1BAA-4787-9F90-40B71DDC06D4}" srcOrd="0" destOrd="0" presId="urn:microsoft.com/office/officeart/2005/8/layout/hProcess11"/>
    <dgm:cxn modelId="{895EA45F-EDF1-42AC-97DF-54FFE58EC3D0}" srcId="{D2E536E2-DCE2-4871-BCEF-295A3622BCB5}" destId="{95ACB961-BCCB-4DE6-8A55-CE27A9B4BC05}" srcOrd="2" destOrd="0" parTransId="{2E737AF3-3C10-46BF-AC3A-CE64C3CDCF4C}" sibTransId="{55CA690D-F14F-4358-8BE5-D06D0F9CE71C}"/>
    <dgm:cxn modelId="{F2A61EDB-F106-4555-AADC-248FF9722738}" srcId="{D2E536E2-DCE2-4871-BCEF-295A3622BCB5}" destId="{F337224E-12BD-4532-B354-C0452AE08D2B}" srcOrd="3" destOrd="0" parTransId="{32FB1868-07B2-4927-90E3-B61F965BBC00}" sibTransId="{828F82CB-ABEA-45B6-9951-649BC2D0DD46}"/>
    <dgm:cxn modelId="{C8484F15-008F-48DD-AD88-FF69735C21A3}" srcId="{D2E536E2-DCE2-4871-BCEF-295A3622BCB5}" destId="{E1F6F0A6-1BC3-462C-85FC-3E557A2C4B3D}" srcOrd="6" destOrd="0" parTransId="{010EBA30-D946-42C1-AD97-D3AFDC027C6D}" sibTransId="{FD0CB190-61FF-4DD1-B212-4CBCF0E1CACC}"/>
    <dgm:cxn modelId="{9EDB97FC-6012-4120-82F1-22402F60D9F0}" type="presOf" srcId="{2991CE5F-3ADF-4034-9174-38E2CE47FF59}" destId="{6AE6D237-FA6D-4A76-8C3C-17F12BEAEABA}" srcOrd="0" destOrd="0" presId="urn:microsoft.com/office/officeart/2005/8/layout/hProcess11"/>
    <dgm:cxn modelId="{28409B2F-7FB9-4304-9A9C-24F52DE939FB}" srcId="{D2E536E2-DCE2-4871-BCEF-295A3622BCB5}" destId="{A4C9A21C-A720-4A32-933F-1C558DBA4D72}" srcOrd="0" destOrd="0" parTransId="{C34BB7BB-C6C0-4B01-80DD-76A3D22AE55B}" sibTransId="{7CEDFB14-BE7A-44AB-BE99-8CDB9C571616}"/>
    <dgm:cxn modelId="{4937E545-2099-481D-91F5-183ED1440872}" type="presOf" srcId="{95ACB961-BCCB-4DE6-8A55-CE27A9B4BC05}" destId="{B570F1D7-5824-456B-B826-41E689DE9EF9}" srcOrd="0" destOrd="0" presId="urn:microsoft.com/office/officeart/2005/8/layout/hProcess11"/>
    <dgm:cxn modelId="{9155A7C3-4196-46DB-A216-8840D123936F}" type="presParOf" srcId="{F08B0626-DF46-452F-8349-DDF9A7FA0C06}" destId="{B1FB17D1-047D-44B3-8F80-1D2F274F00DC}" srcOrd="0" destOrd="0" presId="urn:microsoft.com/office/officeart/2005/8/layout/hProcess11"/>
    <dgm:cxn modelId="{7A498222-CEC7-4AF6-BB71-10C545F1B4A1}" type="presParOf" srcId="{F08B0626-DF46-452F-8349-DDF9A7FA0C06}" destId="{0ED8C17F-5D97-42A2-A9A0-F4D3DF218028}" srcOrd="1" destOrd="0" presId="urn:microsoft.com/office/officeart/2005/8/layout/hProcess11"/>
    <dgm:cxn modelId="{9AFE33F6-EFB6-46ED-AFF4-FA7EE4C5494E}" type="presParOf" srcId="{0ED8C17F-5D97-42A2-A9A0-F4D3DF218028}" destId="{9D9024AC-4C55-45F1-9568-40C9B3680F0C}" srcOrd="0" destOrd="0" presId="urn:microsoft.com/office/officeart/2005/8/layout/hProcess11"/>
    <dgm:cxn modelId="{B6E853CA-131F-407C-9952-39EE1A48092D}" type="presParOf" srcId="{9D9024AC-4C55-45F1-9568-40C9B3680F0C}" destId="{F35586E3-1BAA-4787-9F90-40B71DDC06D4}" srcOrd="0" destOrd="0" presId="urn:microsoft.com/office/officeart/2005/8/layout/hProcess11"/>
    <dgm:cxn modelId="{A9A914DF-7536-4EAC-A192-05FE1C8B394C}" type="presParOf" srcId="{9D9024AC-4C55-45F1-9568-40C9B3680F0C}" destId="{9DFEC1D9-7455-499B-A016-07EC49FCD493}" srcOrd="1" destOrd="0" presId="urn:microsoft.com/office/officeart/2005/8/layout/hProcess11"/>
    <dgm:cxn modelId="{30D87472-6332-4817-A3CA-5E3217006BD5}" type="presParOf" srcId="{9D9024AC-4C55-45F1-9568-40C9B3680F0C}" destId="{DD9E1CD0-ECB2-4801-8D09-505604B9657D}" srcOrd="2" destOrd="0" presId="urn:microsoft.com/office/officeart/2005/8/layout/hProcess11"/>
    <dgm:cxn modelId="{5A7C9847-0D7B-4F86-A69D-EC869286568A}" type="presParOf" srcId="{0ED8C17F-5D97-42A2-A9A0-F4D3DF218028}" destId="{AC30E0D4-308C-4722-AE01-818D09B83A42}" srcOrd="1" destOrd="0" presId="urn:microsoft.com/office/officeart/2005/8/layout/hProcess11"/>
    <dgm:cxn modelId="{E1835E0E-5AEC-4F2D-81F0-FDF1CF9701F9}" type="presParOf" srcId="{0ED8C17F-5D97-42A2-A9A0-F4D3DF218028}" destId="{94DE26E9-A2DE-4742-AA95-F5E9DCE4C74F}" srcOrd="2" destOrd="0" presId="urn:microsoft.com/office/officeart/2005/8/layout/hProcess11"/>
    <dgm:cxn modelId="{BD07C933-8257-4B23-A790-0E772721FB19}" type="presParOf" srcId="{94DE26E9-A2DE-4742-AA95-F5E9DCE4C74F}" destId="{07BA6BD4-F239-4D4F-A5F1-69AFC44B0E65}" srcOrd="0" destOrd="0" presId="urn:microsoft.com/office/officeart/2005/8/layout/hProcess11"/>
    <dgm:cxn modelId="{EF1F8E6B-B6EB-4B67-9CDC-FCD75F177652}" type="presParOf" srcId="{94DE26E9-A2DE-4742-AA95-F5E9DCE4C74F}" destId="{413540E7-C1C4-422D-8EC3-9330379C2090}" srcOrd="1" destOrd="0" presId="urn:microsoft.com/office/officeart/2005/8/layout/hProcess11"/>
    <dgm:cxn modelId="{DCE23772-1D14-441A-9270-D0BCFE13D61B}" type="presParOf" srcId="{94DE26E9-A2DE-4742-AA95-F5E9DCE4C74F}" destId="{3FBC4753-4032-4828-B1AE-11C2B5022E2E}" srcOrd="2" destOrd="0" presId="urn:microsoft.com/office/officeart/2005/8/layout/hProcess11"/>
    <dgm:cxn modelId="{3111B5B9-2BDF-4C0D-9659-41CF31F53A4A}" type="presParOf" srcId="{0ED8C17F-5D97-42A2-A9A0-F4D3DF218028}" destId="{9126B9B3-1FE5-47C9-B7B1-5B2A430EFE45}" srcOrd="3" destOrd="0" presId="urn:microsoft.com/office/officeart/2005/8/layout/hProcess11"/>
    <dgm:cxn modelId="{E61F50F9-6FF7-4E11-B6A7-6D8978B886EA}" type="presParOf" srcId="{0ED8C17F-5D97-42A2-A9A0-F4D3DF218028}" destId="{3EEE4108-5F14-444B-B110-B932A3245099}" srcOrd="4" destOrd="0" presId="urn:microsoft.com/office/officeart/2005/8/layout/hProcess11"/>
    <dgm:cxn modelId="{41437D0D-4C21-4A9D-903D-E80D28793AC9}" type="presParOf" srcId="{3EEE4108-5F14-444B-B110-B932A3245099}" destId="{B570F1D7-5824-456B-B826-41E689DE9EF9}" srcOrd="0" destOrd="0" presId="urn:microsoft.com/office/officeart/2005/8/layout/hProcess11"/>
    <dgm:cxn modelId="{852D4C19-CAF4-47EF-8307-88F788CE9D46}" type="presParOf" srcId="{3EEE4108-5F14-444B-B110-B932A3245099}" destId="{9C42D216-4E45-4E64-8DE7-A1D93E93B498}" srcOrd="1" destOrd="0" presId="urn:microsoft.com/office/officeart/2005/8/layout/hProcess11"/>
    <dgm:cxn modelId="{0161B943-45E1-4B48-BFC5-34C89E802756}" type="presParOf" srcId="{3EEE4108-5F14-444B-B110-B932A3245099}" destId="{081FAD3D-9D8F-4EE0-BE27-0C03068085CC}" srcOrd="2" destOrd="0" presId="urn:microsoft.com/office/officeart/2005/8/layout/hProcess11"/>
    <dgm:cxn modelId="{A2BF4AA1-3DD4-4496-88BF-C48ABC35544A}" type="presParOf" srcId="{0ED8C17F-5D97-42A2-A9A0-F4D3DF218028}" destId="{D3B06710-A0CF-4A27-B4C3-CE7224229EB8}" srcOrd="5" destOrd="0" presId="urn:microsoft.com/office/officeart/2005/8/layout/hProcess11"/>
    <dgm:cxn modelId="{8DB283C5-9CCF-43B5-B7B4-FCD3A9C3B5E8}" type="presParOf" srcId="{0ED8C17F-5D97-42A2-A9A0-F4D3DF218028}" destId="{921E8109-0E28-4336-ABDB-2173B79FC1EE}" srcOrd="6" destOrd="0" presId="urn:microsoft.com/office/officeart/2005/8/layout/hProcess11"/>
    <dgm:cxn modelId="{9F84DE64-E65B-42ED-839A-AAEF503094A0}" type="presParOf" srcId="{921E8109-0E28-4336-ABDB-2173B79FC1EE}" destId="{09473F38-7EB6-4D7B-A949-CB4A65302952}" srcOrd="0" destOrd="0" presId="urn:microsoft.com/office/officeart/2005/8/layout/hProcess11"/>
    <dgm:cxn modelId="{B8E36BE5-945B-4423-A51E-90178195C9F5}" type="presParOf" srcId="{921E8109-0E28-4336-ABDB-2173B79FC1EE}" destId="{059F6FD7-0FBB-4CB7-BD0D-00100611EDB5}" srcOrd="1" destOrd="0" presId="urn:microsoft.com/office/officeart/2005/8/layout/hProcess11"/>
    <dgm:cxn modelId="{8C131E01-4B0D-4CEB-9BE1-72B5F4EF4CE7}" type="presParOf" srcId="{921E8109-0E28-4336-ABDB-2173B79FC1EE}" destId="{3A51E20D-3C8F-48EE-9EF3-E235656914C0}" srcOrd="2" destOrd="0" presId="urn:microsoft.com/office/officeart/2005/8/layout/hProcess11"/>
    <dgm:cxn modelId="{0730FDCA-63B3-4613-8037-D8B2D057666C}" type="presParOf" srcId="{0ED8C17F-5D97-42A2-A9A0-F4D3DF218028}" destId="{9F2F18A2-7A1F-4983-B62A-9110AD8972AF}" srcOrd="7" destOrd="0" presId="urn:microsoft.com/office/officeart/2005/8/layout/hProcess11"/>
    <dgm:cxn modelId="{6527B1D0-E2B5-4F56-B74B-B668606F7F2B}" type="presParOf" srcId="{0ED8C17F-5D97-42A2-A9A0-F4D3DF218028}" destId="{947346EB-45F7-4313-961F-069966B487F9}" srcOrd="8" destOrd="0" presId="urn:microsoft.com/office/officeart/2005/8/layout/hProcess11"/>
    <dgm:cxn modelId="{0F90F11D-3CF7-4DA9-8364-8980CD03581E}" type="presParOf" srcId="{947346EB-45F7-4313-961F-069966B487F9}" destId="{6AE6D237-FA6D-4A76-8C3C-17F12BEAEABA}" srcOrd="0" destOrd="0" presId="urn:microsoft.com/office/officeart/2005/8/layout/hProcess11"/>
    <dgm:cxn modelId="{A5FC8F88-B726-4B8A-BC1D-911FC5DB817F}" type="presParOf" srcId="{947346EB-45F7-4313-961F-069966B487F9}" destId="{ADF4B279-80AD-4196-A903-B10240C30075}" srcOrd="1" destOrd="0" presId="urn:microsoft.com/office/officeart/2005/8/layout/hProcess11"/>
    <dgm:cxn modelId="{D7E908A9-06A3-4047-96EB-4D87AA9B0C07}" type="presParOf" srcId="{947346EB-45F7-4313-961F-069966B487F9}" destId="{6557DD32-AAED-41DF-B56F-BAA924EA04F9}" srcOrd="2" destOrd="0" presId="urn:microsoft.com/office/officeart/2005/8/layout/hProcess11"/>
    <dgm:cxn modelId="{BF61BA40-E418-403B-ACC2-C6DBC48BDA08}" type="presParOf" srcId="{0ED8C17F-5D97-42A2-A9A0-F4D3DF218028}" destId="{DD722B18-58EB-4C96-A84D-9CA9027D5BA5}" srcOrd="9" destOrd="0" presId="urn:microsoft.com/office/officeart/2005/8/layout/hProcess11"/>
    <dgm:cxn modelId="{E76B2397-F082-43DD-8DF9-CB1212A69856}" type="presParOf" srcId="{0ED8C17F-5D97-42A2-A9A0-F4D3DF218028}" destId="{D0B7D735-2C2B-43B2-AD3E-1583F95596BF}" srcOrd="10" destOrd="0" presId="urn:microsoft.com/office/officeart/2005/8/layout/hProcess11"/>
    <dgm:cxn modelId="{DE8CC8B1-7A9C-4DC4-BFE5-057EEFAC907F}" type="presParOf" srcId="{D0B7D735-2C2B-43B2-AD3E-1583F95596BF}" destId="{9E9F5DC3-5789-4E95-9E2C-5EEC90DFD2B7}" srcOrd="0" destOrd="0" presId="urn:microsoft.com/office/officeart/2005/8/layout/hProcess11"/>
    <dgm:cxn modelId="{B5B950B5-FE0B-4750-A2D2-4FBFF2B10D16}" type="presParOf" srcId="{D0B7D735-2C2B-43B2-AD3E-1583F95596BF}" destId="{9C3C9BF6-06C7-4C4C-8A59-67BBDA68F4A9}" srcOrd="1" destOrd="0" presId="urn:microsoft.com/office/officeart/2005/8/layout/hProcess11"/>
    <dgm:cxn modelId="{F0DF8375-908D-4176-9D6D-BDE33D28113B}" type="presParOf" srcId="{D0B7D735-2C2B-43B2-AD3E-1583F95596BF}" destId="{580D5020-980D-4CAE-83FE-44E60AB1AA0D}" srcOrd="2" destOrd="0" presId="urn:microsoft.com/office/officeart/2005/8/layout/hProcess11"/>
    <dgm:cxn modelId="{0D18653A-A9F4-4452-8290-66125420E659}" type="presParOf" srcId="{0ED8C17F-5D97-42A2-A9A0-F4D3DF218028}" destId="{7F968B0E-33C0-4C68-B66E-64C83D9AF8EF}" srcOrd="11" destOrd="0" presId="urn:microsoft.com/office/officeart/2005/8/layout/hProcess11"/>
    <dgm:cxn modelId="{19404FDF-EF71-46CF-8B8A-CA3A4EA30BE2}" type="presParOf" srcId="{0ED8C17F-5D97-42A2-A9A0-F4D3DF218028}" destId="{F63C0FB2-8F48-4453-BE1F-E362B9E3F421}" srcOrd="12" destOrd="0" presId="urn:microsoft.com/office/officeart/2005/8/layout/hProcess11"/>
    <dgm:cxn modelId="{75859F82-B661-4642-B699-C8648CF829DE}" type="presParOf" srcId="{F63C0FB2-8F48-4453-BE1F-E362B9E3F421}" destId="{235F3C9F-3066-4619-8E49-A1BF04C56D04}" srcOrd="0" destOrd="0" presId="urn:microsoft.com/office/officeart/2005/8/layout/hProcess11"/>
    <dgm:cxn modelId="{4B6CCB2B-B263-4990-8616-122EF62C254B}" type="presParOf" srcId="{F63C0FB2-8F48-4453-BE1F-E362B9E3F421}" destId="{1F2A5ED2-63CE-417C-913A-66792D6CA36E}" srcOrd="1" destOrd="0" presId="urn:microsoft.com/office/officeart/2005/8/layout/hProcess11"/>
    <dgm:cxn modelId="{937493D0-4E71-4A0F-95E9-2357AB72385B}" type="presParOf" srcId="{F63C0FB2-8F48-4453-BE1F-E362B9E3F421}" destId="{6DE48801-FA63-44FC-88C9-08A0939947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E536E2-DCE2-4871-BCEF-295A3622BCB5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9A21C-A720-4A32-933F-1C558DBA4D72}">
      <dgm:prSet phldrT="[Text]" custT="1"/>
      <dgm:spPr/>
      <dgm:t>
        <a:bodyPr/>
        <a:lstStyle/>
        <a:p>
          <a:r>
            <a:rPr lang="en-US" sz="1100" b="0" dirty="0" smtClean="0"/>
            <a:t>Initial Exposure</a:t>
          </a:r>
          <a:endParaRPr lang="en-US" sz="1100" b="0" dirty="0"/>
        </a:p>
      </dgm:t>
    </dgm:pt>
    <dgm:pt modelId="{C34BB7BB-C6C0-4B01-80DD-76A3D22AE55B}" type="par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7CEDFB14-BE7A-44AB-BE99-8CDB9C571616}" type="sib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10E9F9A8-28FD-49FB-9734-9633D39104A9}">
      <dgm:prSet phldrT="[Text]" custT="1"/>
      <dgm:spPr/>
      <dgm:t>
        <a:bodyPr/>
        <a:lstStyle/>
        <a:p>
          <a:r>
            <a:rPr lang="en-US" sz="1600" b="1" dirty="0" smtClean="0"/>
            <a:t>Validate and Receive Feedback</a:t>
          </a:r>
          <a:endParaRPr lang="en-US" sz="1600" b="1" dirty="0"/>
        </a:p>
      </dgm:t>
    </dgm:pt>
    <dgm:pt modelId="{B8DC6C7B-2AFA-49C1-A2D0-E4B798544879}" type="par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1742798D-D05D-4649-A7F3-3497081FDFDC}" type="sib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95ACB961-BCCB-4DE6-8A55-CE27A9B4BC05}">
      <dgm:prSet phldrT="[Text]" custT="1"/>
      <dgm:spPr/>
      <dgm:t>
        <a:bodyPr/>
        <a:lstStyle/>
        <a:p>
          <a:r>
            <a:rPr lang="en-US" sz="1100" b="0" dirty="0" smtClean="0"/>
            <a:t>Pilot Testing</a:t>
          </a:r>
          <a:endParaRPr lang="en-US" sz="1100" b="0" dirty="0"/>
        </a:p>
      </dgm:t>
    </dgm:pt>
    <dgm:pt modelId="{2E737AF3-3C10-46BF-AC3A-CE64C3CDCF4C}" type="par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55CA690D-F14F-4358-8BE5-D06D0F9CE71C}" type="sib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2991CE5F-3ADF-4034-9174-38E2CE47FF59}">
      <dgm:prSet phldrT="[Text]" custT="1"/>
      <dgm:spPr/>
      <dgm:t>
        <a:bodyPr/>
        <a:lstStyle/>
        <a:p>
          <a:r>
            <a:rPr lang="en-US" sz="1100" b="0" dirty="0" smtClean="0"/>
            <a:t>Prepare for Wide System   Implementation</a:t>
          </a:r>
          <a:endParaRPr lang="en-US" sz="1100" b="0" dirty="0"/>
        </a:p>
      </dgm:t>
    </dgm:pt>
    <dgm:pt modelId="{EFD5928B-B654-428C-A773-DB141E3AD7B5}" type="par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E756ECEB-3026-44BD-98EE-52CBD33F4D2A}" type="sib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F337224E-12BD-4532-B354-C0452AE08D2B}">
      <dgm:prSet phldrT="[Text]" custT="1"/>
      <dgm:spPr/>
      <dgm:t>
        <a:bodyPr/>
        <a:lstStyle/>
        <a:p>
          <a:r>
            <a:rPr lang="en-US" sz="1100" b="0" dirty="0" smtClean="0"/>
            <a:t>Refining the Process</a:t>
          </a:r>
          <a:endParaRPr lang="en-US" sz="1100" b="0" dirty="0"/>
        </a:p>
      </dgm:t>
    </dgm:pt>
    <dgm:pt modelId="{32FB1868-07B2-4927-90E3-B61F965BBC00}" type="par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8F82CB-ABEA-45B6-9951-649BC2D0DD46}" type="sib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DEC9F8-5679-428C-B67D-ACF0DE7E9969}">
      <dgm:prSet phldrT="[Text]" custT="1"/>
      <dgm:spPr/>
      <dgm:t>
        <a:bodyPr/>
        <a:lstStyle/>
        <a:p>
          <a:r>
            <a:rPr lang="en-US" sz="1100" b="0" dirty="0" smtClean="0"/>
            <a:t>Deploy System </a:t>
          </a:r>
          <a:endParaRPr lang="en-US" sz="1100" b="0" dirty="0"/>
        </a:p>
      </dgm:t>
    </dgm:pt>
    <dgm:pt modelId="{379E32CD-0E1E-4B8D-82C2-907ED6A32FF5}" type="par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B84F0829-1562-45B1-8377-010A103432AD}" type="sib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E1F6F0A6-1BC3-462C-85FC-3E557A2C4B3D}">
      <dgm:prSet phldrT="[Text]" custT="1"/>
      <dgm:spPr/>
      <dgm:t>
        <a:bodyPr/>
        <a:lstStyle/>
        <a:p>
          <a:r>
            <a:rPr lang="en-US" sz="1100" b="0" dirty="0" smtClean="0"/>
            <a:t>Transition of Ownership to the Performing Organization</a:t>
          </a:r>
          <a:endParaRPr lang="en-US" sz="1100" b="0" dirty="0"/>
        </a:p>
      </dgm:t>
    </dgm:pt>
    <dgm:pt modelId="{010EBA30-D946-42C1-AD97-D3AFDC027C6D}" type="par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D0CB190-61FF-4DD1-B212-4CBCF0E1CACC}" type="sib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08B0626-DF46-452F-8349-DDF9A7FA0C06}" type="pres">
      <dgm:prSet presAssocID="{D2E536E2-DCE2-4871-BCEF-295A3622BC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B17D1-047D-44B3-8F80-1D2F274F00DC}" type="pres">
      <dgm:prSet presAssocID="{D2E536E2-DCE2-4871-BCEF-295A3622BCB5}" presName="arrow" presStyleLbl="bgShp" presStyleIdx="0" presStyleCnt="1"/>
      <dgm:spPr/>
    </dgm:pt>
    <dgm:pt modelId="{0ED8C17F-5D97-42A2-A9A0-F4D3DF218028}" type="pres">
      <dgm:prSet presAssocID="{D2E536E2-DCE2-4871-BCEF-295A3622BCB5}" presName="points" presStyleCnt="0"/>
      <dgm:spPr/>
    </dgm:pt>
    <dgm:pt modelId="{9D9024AC-4C55-45F1-9568-40C9B3680F0C}" type="pres">
      <dgm:prSet presAssocID="{A4C9A21C-A720-4A32-933F-1C558DBA4D72}" presName="compositeA" presStyleCnt="0"/>
      <dgm:spPr/>
    </dgm:pt>
    <dgm:pt modelId="{F35586E3-1BAA-4787-9F90-40B71DDC06D4}" type="pres">
      <dgm:prSet presAssocID="{A4C9A21C-A720-4A32-933F-1C558DBA4D72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EC1D9-7455-499B-A016-07EC49FCD493}" type="pres">
      <dgm:prSet presAssocID="{A4C9A21C-A720-4A32-933F-1C558DBA4D72}" presName="circleA" presStyleLbl="node1" presStyleIdx="0" presStyleCnt="7"/>
      <dgm:spPr/>
    </dgm:pt>
    <dgm:pt modelId="{DD9E1CD0-ECB2-4801-8D09-505604B9657D}" type="pres">
      <dgm:prSet presAssocID="{A4C9A21C-A720-4A32-933F-1C558DBA4D72}" presName="spaceA" presStyleCnt="0"/>
      <dgm:spPr/>
    </dgm:pt>
    <dgm:pt modelId="{AC30E0D4-308C-4722-AE01-818D09B83A42}" type="pres">
      <dgm:prSet presAssocID="{7CEDFB14-BE7A-44AB-BE99-8CDB9C571616}" presName="space" presStyleCnt="0"/>
      <dgm:spPr/>
    </dgm:pt>
    <dgm:pt modelId="{94DE26E9-A2DE-4742-AA95-F5E9DCE4C74F}" type="pres">
      <dgm:prSet presAssocID="{10E9F9A8-28FD-49FB-9734-9633D39104A9}" presName="compositeB" presStyleCnt="0"/>
      <dgm:spPr/>
    </dgm:pt>
    <dgm:pt modelId="{07BA6BD4-F239-4D4F-A5F1-69AFC44B0E65}" type="pres">
      <dgm:prSet presAssocID="{10E9F9A8-28FD-49FB-9734-9633D39104A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540E7-C1C4-422D-8EC3-9330379C2090}" type="pres">
      <dgm:prSet presAssocID="{10E9F9A8-28FD-49FB-9734-9633D39104A9}" presName="circleB" presStyleLbl="node1" presStyleIdx="1" presStyleCnt="7"/>
      <dgm:spPr>
        <a:solidFill>
          <a:srgbClr val="FF0000"/>
        </a:solidFill>
      </dgm:spPr>
    </dgm:pt>
    <dgm:pt modelId="{3FBC4753-4032-4828-B1AE-11C2B5022E2E}" type="pres">
      <dgm:prSet presAssocID="{10E9F9A8-28FD-49FB-9734-9633D39104A9}" presName="spaceB" presStyleCnt="0"/>
      <dgm:spPr/>
    </dgm:pt>
    <dgm:pt modelId="{9126B9B3-1FE5-47C9-B7B1-5B2A430EFE45}" type="pres">
      <dgm:prSet presAssocID="{1742798D-D05D-4649-A7F3-3497081FDFDC}" presName="space" presStyleCnt="0"/>
      <dgm:spPr/>
    </dgm:pt>
    <dgm:pt modelId="{3EEE4108-5F14-444B-B110-B932A3245099}" type="pres">
      <dgm:prSet presAssocID="{95ACB961-BCCB-4DE6-8A55-CE27A9B4BC05}" presName="compositeA" presStyleCnt="0"/>
      <dgm:spPr/>
    </dgm:pt>
    <dgm:pt modelId="{B570F1D7-5824-456B-B826-41E689DE9EF9}" type="pres">
      <dgm:prSet presAssocID="{95ACB961-BCCB-4DE6-8A55-CE27A9B4BC0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D216-4E45-4E64-8DE7-A1D93E93B498}" type="pres">
      <dgm:prSet presAssocID="{95ACB961-BCCB-4DE6-8A55-CE27A9B4BC05}" presName="circleA" presStyleLbl="node1" presStyleIdx="2" presStyleCnt="7"/>
      <dgm:spPr/>
    </dgm:pt>
    <dgm:pt modelId="{081FAD3D-9D8F-4EE0-BE27-0C03068085CC}" type="pres">
      <dgm:prSet presAssocID="{95ACB961-BCCB-4DE6-8A55-CE27A9B4BC05}" presName="spaceA" presStyleCnt="0"/>
      <dgm:spPr/>
    </dgm:pt>
    <dgm:pt modelId="{D3B06710-A0CF-4A27-B4C3-CE7224229EB8}" type="pres">
      <dgm:prSet presAssocID="{55CA690D-F14F-4358-8BE5-D06D0F9CE71C}" presName="space" presStyleCnt="0"/>
      <dgm:spPr/>
    </dgm:pt>
    <dgm:pt modelId="{921E8109-0E28-4336-ABDB-2173B79FC1EE}" type="pres">
      <dgm:prSet presAssocID="{F337224E-12BD-4532-B354-C0452AE08D2B}" presName="compositeB" presStyleCnt="0"/>
      <dgm:spPr/>
    </dgm:pt>
    <dgm:pt modelId="{09473F38-7EB6-4D7B-A949-CB4A65302952}" type="pres">
      <dgm:prSet presAssocID="{F337224E-12BD-4532-B354-C0452AE08D2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6FD7-0FBB-4CB7-BD0D-00100611EDB5}" type="pres">
      <dgm:prSet presAssocID="{F337224E-12BD-4532-B354-C0452AE08D2B}" presName="circleB" presStyleLbl="node1" presStyleIdx="3" presStyleCnt="7"/>
      <dgm:spPr/>
    </dgm:pt>
    <dgm:pt modelId="{3A51E20D-3C8F-48EE-9EF3-E235656914C0}" type="pres">
      <dgm:prSet presAssocID="{F337224E-12BD-4532-B354-C0452AE08D2B}" presName="spaceB" presStyleCnt="0"/>
      <dgm:spPr/>
    </dgm:pt>
    <dgm:pt modelId="{9F2F18A2-7A1F-4983-B62A-9110AD8972AF}" type="pres">
      <dgm:prSet presAssocID="{828F82CB-ABEA-45B6-9951-649BC2D0DD46}" presName="space" presStyleCnt="0"/>
      <dgm:spPr/>
    </dgm:pt>
    <dgm:pt modelId="{947346EB-45F7-4313-961F-069966B487F9}" type="pres">
      <dgm:prSet presAssocID="{2991CE5F-3ADF-4034-9174-38E2CE47FF59}" presName="compositeA" presStyleCnt="0"/>
      <dgm:spPr/>
    </dgm:pt>
    <dgm:pt modelId="{6AE6D237-FA6D-4A76-8C3C-17F12BEAEABA}" type="pres">
      <dgm:prSet presAssocID="{2991CE5F-3ADF-4034-9174-38E2CE47FF59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4B279-80AD-4196-A903-B10240C30075}" type="pres">
      <dgm:prSet presAssocID="{2991CE5F-3ADF-4034-9174-38E2CE47FF59}" presName="circleA" presStyleLbl="node1" presStyleIdx="4" presStyleCnt="7"/>
      <dgm:spPr/>
    </dgm:pt>
    <dgm:pt modelId="{6557DD32-AAED-41DF-B56F-BAA924EA04F9}" type="pres">
      <dgm:prSet presAssocID="{2991CE5F-3ADF-4034-9174-38E2CE47FF59}" presName="spaceA" presStyleCnt="0"/>
      <dgm:spPr/>
    </dgm:pt>
    <dgm:pt modelId="{DD722B18-58EB-4C96-A84D-9CA9027D5BA5}" type="pres">
      <dgm:prSet presAssocID="{E756ECEB-3026-44BD-98EE-52CBD33F4D2A}" presName="space" presStyleCnt="0"/>
      <dgm:spPr/>
    </dgm:pt>
    <dgm:pt modelId="{D0B7D735-2C2B-43B2-AD3E-1583F95596BF}" type="pres">
      <dgm:prSet presAssocID="{82DEC9F8-5679-428C-B67D-ACF0DE7E9969}" presName="compositeB" presStyleCnt="0"/>
      <dgm:spPr/>
    </dgm:pt>
    <dgm:pt modelId="{9E9F5DC3-5789-4E95-9E2C-5EEC90DFD2B7}" type="pres">
      <dgm:prSet presAssocID="{82DEC9F8-5679-428C-B67D-ACF0DE7E9969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9BF6-06C7-4C4C-8A59-67BBDA68F4A9}" type="pres">
      <dgm:prSet presAssocID="{82DEC9F8-5679-428C-B67D-ACF0DE7E9969}" presName="circleB" presStyleLbl="node1" presStyleIdx="5" presStyleCnt="7"/>
      <dgm:spPr/>
    </dgm:pt>
    <dgm:pt modelId="{580D5020-980D-4CAE-83FE-44E60AB1AA0D}" type="pres">
      <dgm:prSet presAssocID="{82DEC9F8-5679-428C-B67D-ACF0DE7E9969}" presName="spaceB" presStyleCnt="0"/>
      <dgm:spPr/>
    </dgm:pt>
    <dgm:pt modelId="{7F968B0E-33C0-4C68-B66E-64C83D9AF8EF}" type="pres">
      <dgm:prSet presAssocID="{B84F0829-1562-45B1-8377-010A103432AD}" presName="space" presStyleCnt="0"/>
      <dgm:spPr/>
    </dgm:pt>
    <dgm:pt modelId="{F63C0FB2-8F48-4453-BE1F-E362B9E3F421}" type="pres">
      <dgm:prSet presAssocID="{E1F6F0A6-1BC3-462C-85FC-3E557A2C4B3D}" presName="compositeA" presStyleCnt="0"/>
      <dgm:spPr/>
    </dgm:pt>
    <dgm:pt modelId="{235F3C9F-3066-4619-8E49-A1BF04C56D04}" type="pres">
      <dgm:prSet presAssocID="{E1F6F0A6-1BC3-462C-85FC-3E557A2C4B3D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5ED2-63CE-417C-913A-66792D6CA36E}" type="pres">
      <dgm:prSet presAssocID="{E1F6F0A6-1BC3-462C-85FC-3E557A2C4B3D}" presName="circleA" presStyleLbl="node1" presStyleIdx="6" presStyleCnt="7"/>
      <dgm:spPr/>
    </dgm:pt>
    <dgm:pt modelId="{6DE48801-FA63-44FC-88C9-08A09399473F}" type="pres">
      <dgm:prSet presAssocID="{E1F6F0A6-1BC3-462C-85FC-3E557A2C4B3D}" presName="spaceA" presStyleCnt="0"/>
      <dgm:spPr/>
    </dgm:pt>
  </dgm:ptLst>
  <dgm:cxnLst>
    <dgm:cxn modelId="{8102F35D-7DEA-4208-8417-506B8C65F445}" srcId="{D2E536E2-DCE2-4871-BCEF-295A3622BCB5}" destId="{2991CE5F-3ADF-4034-9174-38E2CE47FF59}" srcOrd="4" destOrd="0" parTransId="{EFD5928B-B654-428C-A773-DB141E3AD7B5}" sibTransId="{E756ECEB-3026-44BD-98EE-52CBD33F4D2A}"/>
    <dgm:cxn modelId="{946BBF0B-D49A-4C44-AE84-32CC060C400F}" type="presOf" srcId="{E1F6F0A6-1BC3-462C-85FC-3E557A2C4B3D}" destId="{235F3C9F-3066-4619-8E49-A1BF04C56D04}" srcOrd="0" destOrd="0" presId="urn:microsoft.com/office/officeart/2005/8/layout/hProcess11"/>
    <dgm:cxn modelId="{BCE9B85E-0128-4CC9-9A2D-6C03C19D2D8B}" type="presOf" srcId="{A4C9A21C-A720-4A32-933F-1C558DBA4D72}" destId="{F35586E3-1BAA-4787-9F90-40B71DDC06D4}" srcOrd="0" destOrd="0" presId="urn:microsoft.com/office/officeart/2005/8/layout/hProcess11"/>
    <dgm:cxn modelId="{9D22C140-D394-43D6-B85A-4FB902B70FD8}" type="presOf" srcId="{82DEC9F8-5679-428C-B67D-ACF0DE7E9969}" destId="{9E9F5DC3-5789-4E95-9E2C-5EEC90DFD2B7}" srcOrd="0" destOrd="0" presId="urn:microsoft.com/office/officeart/2005/8/layout/hProcess11"/>
    <dgm:cxn modelId="{D555881C-A8B5-4484-B860-FD96E9A0D995}" srcId="{D2E536E2-DCE2-4871-BCEF-295A3622BCB5}" destId="{82DEC9F8-5679-428C-B67D-ACF0DE7E9969}" srcOrd="5" destOrd="0" parTransId="{379E32CD-0E1E-4B8D-82C2-907ED6A32FF5}" sibTransId="{B84F0829-1562-45B1-8377-010A103432AD}"/>
    <dgm:cxn modelId="{DC31040A-0792-4C51-BAD7-FA1FF6F2233B}" type="presOf" srcId="{D2E536E2-DCE2-4871-BCEF-295A3622BCB5}" destId="{F08B0626-DF46-452F-8349-DDF9A7FA0C06}" srcOrd="0" destOrd="0" presId="urn:microsoft.com/office/officeart/2005/8/layout/hProcess11"/>
    <dgm:cxn modelId="{564DC5CC-BC48-40BC-A826-D06589CBE53E}" type="presOf" srcId="{10E9F9A8-28FD-49FB-9734-9633D39104A9}" destId="{07BA6BD4-F239-4D4F-A5F1-69AFC44B0E65}" srcOrd="0" destOrd="0" presId="urn:microsoft.com/office/officeart/2005/8/layout/hProcess11"/>
    <dgm:cxn modelId="{3C0B6C66-3E9E-43F7-B97B-C0F1198E64E2}" srcId="{D2E536E2-DCE2-4871-BCEF-295A3622BCB5}" destId="{10E9F9A8-28FD-49FB-9734-9633D39104A9}" srcOrd="1" destOrd="0" parTransId="{B8DC6C7B-2AFA-49C1-A2D0-E4B798544879}" sibTransId="{1742798D-D05D-4649-A7F3-3497081FDFDC}"/>
    <dgm:cxn modelId="{71A19043-8F0B-43DA-BC8B-EDAED41F01CE}" type="presOf" srcId="{2991CE5F-3ADF-4034-9174-38E2CE47FF59}" destId="{6AE6D237-FA6D-4A76-8C3C-17F12BEAEABA}" srcOrd="0" destOrd="0" presId="urn:microsoft.com/office/officeart/2005/8/layout/hProcess11"/>
    <dgm:cxn modelId="{72427830-8C5F-43F1-8651-1F3BF3847340}" type="presOf" srcId="{F337224E-12BD-4532-B354-C0452AE08D2B}" destId="{09473F38-7EB6-4D7B-A949-CB4A65302952}" srcOrd="0" destOrd="0" presId="urn:microsoft.com/office/officeart/2005/8/layout/hProcess11"/>
    <dgm:cxn modelId="{895EA45F-EDF1-42AC-97DF-54FFE58EC3D0}" srcId="{D2E536E2-DCE2-4871-BCEF-295A3622BCB5}" destId="{95ACB961-BCCB-4DE6-8A55-CE27A9B4BC05}" srcOrd="2" destOrd="0" parTransId="{2E737AF3-3C10-46BF-AC3A-CE64C3CDCF4C}" sibTransId="{55CA690D-F14F-4358-8BE5-D06D0F9CE71C}"/>
    <dgm:cxn modelId="{F2A61EDB-F106-4555-AADC-248FF9722738}" srcId="{D2E536E2-DCE2-4871-BCEF-295A3622BCB5}" destId="{F337224E-12BD-4532-B354-C0452AE08D2B}" srcOrd="3" destOrd="0" parTransId="{32FB1868-07B2-4927-90E3-B61F965BBC00}" sibTransId="{828F82CB-ABEA-45B6-9951-649BC2D0DD46}"/>
    <dgm:cxn modelId="{3C95989B-1302-42CC-8085-78076E406C5F}" type="presOf" srcId="{95ACB961-BCCB-4DE6-8A55-CE27A9B4BC05}" destId="{B570F1D7-5824-456B-B826-41E689DE9EF9}" srcOrd="0" destOrd="0" presId="urn:microsoft.com/office/officeart/2005/8/layout/hProcess11"/>
    <dgm:cxn modelId="{C8484F15-008F-48DD-AD88-FF69735C21A3}" srcId="{D2E536E2-DCE2-4871-BCEF-295A3622BCB5}" destId="{E1F6F0A6-1BC3-462C-85FC-3E557A2C4B3D}" srcOrd="6" destOrd="0" parTransId="{010EBA30-D946-42C1-AD97-D3AFDC027C6D}" sibTransId="{FD0CB190-61FF-4DD1-B212-4CBCF0E1CACC}"/>
    <dgm:cxn modelId="{28409B2F-7FB9-4304-9A9C-24F52DE939FB}" srcId="{D2E536E2-DCE2-4871-BCEF-295A3622BCB5}" destId="{A4C9A21C-A720-4A32-933F-1C558DBA4D72}" srcOrd="0" destOrd="0" parTransId="{C34BB7BB-C6C0-4B01-80DD-76A3D22AE55B}" sibTransId="{7CEDFB14-BE7A-44AB-BE99-8CDB9C571616}"/>
    <dgm:cxn modelId="{94D70DEB-FBBF-4F96-AB89-2A6C4EB7DB8C}" type="presParOf" srcId="{F08B0626-DF46-452F-8349-DDF9A7FA0C06}" destId="{B1FB17D1-047D-44B3-8F80-1D2F274F00DC}" srcOrd="0" destOrd="0" presId="urn:microsoft.com/office/officeart/2005/8/layout/hProcess11"/>
    <dgm:cxn modelId="{869CF8A9-A242-4152-B2B0-301A4F1DFDD9}" type="presParOf" srcId="{F08B0626-DF46-452F-8349-DDF9A7FA0C06}" destId="{0ED8C17F-5D97-42A2-A9A0-F4D3DF218028}" srcOrd="1" destOrd="0" presId="urn:microsoft.com/office/officeart/2005/8/layout/hProcess11"/>
    <dgm:cxn modelId="{E2F78FD2-80AB-418C-B64C-F546C40C749C}" type="presParOf" srcId="{0ED8C17F-5D97-42A2-A9A0-F4D3DF218028}" destId="{9D9024AC-4C55-45F1-9568-40C9B3680F0C}" srcOrd="0" destOrd="0" presId="urn:microsoft.com/office/officeart/2005/8/layout/hProcess11"/>
    <dgm:cxn modelId="{6D80986E-408A-4FF4-BC20-085DEDB2F0AF}" type="presParOf" srcId="{9D9024AC-4C55-45F1-9568-40C9B3680F0C}" destId="{F35586E3-1BAA-4787-9F90-40B71DDC06D4}" srcOrd="0" destOrd="0" presId="urn:microsoft.com/office/officeart/2005/8/layout/hProcess11"/>
    <dgm:cxn modelId="{CE1961CA-922A-48CE-A2DE-29E3EE402216}" type="presParOf" srcId="{9D9024AC-4C55-45F1-9568-40C9B3680F0C}" destId="{9DFEC1D9-7455-499B-A016-07EC49FCD493}" srcOrd="1" destOrd="0" presId="urn:microsoft.com/office/officeart/2005/8/layout/hProcess11"/>
    <dgm:cxn modelId="{6B7ECA20-16C9-4F1C-AE89-3E321F82979A}" type="presParOf" srcId="{9D9024AC-4C55-45F1-9568-40C9B3680F0C}" destId="{DD9E1CD0-ECB2-4801-8D09-505604B9657D}" srcOrd="2" destOrd="0" presId="urn:microsoft.com/office/officeart/2005/8/layout/hProcess11"/>
    <dgm:cxn modelId="{81AE6C24-8208-441A-8152-3F3DF3B46D61}" type="presParOf" srcId="{0ED8C17F-5D97-42A2-A9A0-F4D3DF218028}" destId="{AC30E0D4-308C-4722-AE01-818D09B83A42}" srcOrd="1" destOrd="0" presId="urn:microsoft.com/office/officeart/2005/8/layout/hProcess11"/>
    <dgm:cxn modelId="{F98BD8D5-3A24-4CC9-B68F-8ECEA0C7AE99}" type="presParOf" srcId="{0ED8C17F-5D97-42A2-A9A0-F4D3DF218028}" destId="{94DE26E9-A2DE-4742-AA95-F5E9DCE4C74F}" srcOrd="2" destOrd="0" presId="urn:microsoft.com/office/officeart/2005/8/layout/hProcess11"/>
    <dgm:cxn modelId="{24D57293-19EF-4B42-80ED-D0F2B26B6737}" type="presParOf" srcId="{94DE26E9-A2DE-4742-AA95-F5E9DCE4C74F}" destId="{07BA6BD4-F239-4D4F-A5F1-69AFC44B0E65}" srcOrd="0" destOrd="0" presId="urn:microsoft.com/office/officeart/2005/8/layout/hProcess11"/>
    <dgm:cxn modelId="{384BEDC3-EBED-4FCE-AAAD-0CDE92D23F38}" type="presParOf" srcId="{94DE26E9-A2DE-4742-AA95-F5E9DCE4C74F}" destId="{413540E7-C1C4-422D-8EC3-9330379C2090}" srcOrd="1" destOrd="0" presId="urn:microsoft.com/office/officeart/2005/8/layout/hProcess11"/>
    <dgm:cxn modelId="{9E1B11B7-BD90-41B9-8DD4-2180250A7D56}" type="presParOf" srcId="{94DE26E9-A2DE-4742-AA95-F5E9DCE4C74F}" destId="{3FBC4753-4032-4828-B1AE-11C2B5022E2E}" srcOrd="2" destOrd="0" presId="urn:microsoft.com/office/officeart/2005/8/layout/hProcess11"/>
    <dgm:cxn modelId="{4C4AA7BA-DC4A-445A-934D-915BD1F02AAD}" type="presParOf" srcId="{0ED8C17F-5D97-42A2-A9A0-F4D3DF218028}" destId="{9126B9B3-1FE5-47C9-B7B1-5B2A430EFE45}" srcOrd="3" destOrd="0" presId="urn:microsoft.com/office/officeart/2005/8/layout/hProcess11"/>
    <dgm:cxn modelId="{550EEF19-E2AA-46EC-96A0-1EA0B41C23AD}" type="presParOf" srcId="{0ED8C17F-5D97-42A2-A9A0-F4D3DF218028}" destId="{3EEE4108-5F14-444B-B110-B932A3245099}" srcOrd="4" destOrd="0" presId="urn:microsoft.com/office/officeart/2005/8/layout/hProcess11"/>
    <dgm:cxn modelId="{E03540A1-D41E-4B63-94EB-F7BF238CEDED}" type="presParOf" srcId="{3EEE4108-5F14-444B-B110-B932A3245099}" destId="{B570F1D7-5824-456B-B826-41E689DE9EF9}" srcOrd="0" destOrd="0" presId="urn:microsoft.com/office/officeart/2005/8/layout/hProcess11"/>
    <dgm:cxn modelId="{1B70BC5D-EB64-410B-9854-C15A2F8AC893}" type="presParOf" srcId="{3EEE4108-5F14-444B-B110-B932A3245099}" destId="{9C42D216-4E45-4E64-8DE7-A1D93E93B498}" srcOrd="1" destOrd="0" presId="urn:microsoft.com/office/officeart/2005/8/layout/hProcess11"/>
    <dgm:cxn modelId="{773AB270-9EB1-4B80-B547-B25810C569B2}" type="presParOf" srcId="{3EEE4108-5F14-444B-B110-B932A3245099}" destId="{081FAD3D-9D8F-4EE0-BE27-0C03068085CC}" srcOrd="2" destOrd="0" presId="urn:microsoft.com/office/officeart/2005/8/layout/hProcess11"/>
    <dgm:cxn modelId="{B5D1ADA9-FE78-41B1-A51D-20AD412E461D}" type="presParOf" srcId="{0ED8C17F-5D97-42A2-A9A0-F4D3DF218028}" destId="{D3B06710-A0CF-4A27-B4C3-CE7224229EB8}" srcOrd="5" destOrd="0" presId="urn:microsoft.com/office/officeart/2005/8/layout/hProcess11"/>
    <dgm:cxn modelId="{D103ED43-B68B-430E-82DA-C5EF9A583744}" type="presParOf" srcId="{0ED8C17F-5D97-42A2-A9A0-F4D3DF218028}" destId="{921E8109-0E28-4336-ABDB-2173B79FC1EE}" srcOrd="6" destOrd="0" presId="urn:microsoft.com/office/officeart/2005/8/layout/hProcess11"/>
    <dgm:cxn modelId="{5BDF1BC6-D957-4D25-B73F-4352253480DD}" type="presParOf" srcId="{921E8109-0E28-4336-ABDB-2173B79FC1EE}" destId="{09473F38-7EB6-4D7B-A949-CB4A65302952}" srcOrd="0" destOrd="0" presId="urn:microsoft.com/office/officeart/2005/8/layout/hProcess11"/>
    <dgm:cxn modelId="{71BFEE17-B150-43D1-A926-DBB74B8A8657}" type="presParOf" srcId="{921E8109-0E28-4336-ABDB-2173B79FC1EE}" destId="{059F6FD7-0FBB-4CB7-BD0D-00100611EDB5}" srcOrd="1" destOrd="0" presId="urn:microsoft.com/office/officeart/2005/8/layout/hProcess11"/>
    <dgm:cxn modelId="{9CE1C172-5BF1-4F13-9B88-459A7A386857}" type="presParOf" srcId="{921E8109-0E28-4336-ABDB-2173B79FC1EE}" destId="{3A51E20D-3C8F-48EE-9EF3-E235656914C0}" srcOrd="2" destOrd="0" presId="urn:microsoft.com/office/officeart/2005/8/layout/hProcess11"/>
    <dgm:cxn modelId="{4F863E7F-3D28-481E-A5D1-07BA86E946E5}" type="presParOf" srcId="{0ED8C17F-5D97-42A2-A9A0-F4D3DF218028}" destId="{9F2F18A2-7A1F-4983-B62A-9110AD8972AF}" srcOrd="7" destOrd="0" presId="urn:microsoft.com/office/officeart/2005/8/layout/hProcess11"/>
    <dgm:cxn modelId="{23E766BC-55B0-4C7E-A87D-6FC44C3C866D}" type="presParOf" srcId="{0ED8C17F-5D97-42A2-A9A0-F4D3DF218028}" destId="{947346EB-45F7-4313-961F-069966B487F9}" srcOrd="8" destOrd="0" presId="urn:microsoft.com/office/officeart/2005/8/layout/hProcess11"/>
    <dgm:cxn modelId="{B103D066-3068-43FB-AA5C-BB4288A8D37F}" type="presParOf" srcId="{947346EB-45F7-4313-961F-069966B487F9}" destId="{6AE6D237-FA6D-4A76-8C3C-17F12BEAEABA}" srcOrd="0" destOrd="0" presId="urn:microsoft.com/office/officeart/2005/8/layout/hProcess11"/>
    <dgm:cxn modelId="{244D858A-A4D4-42E1-AE1C-E7A8D68CECA3}" type="presParOf" srcId="{947346EB-45F7-4313-961F-069966B487F9}" destId="{ADF4B279-80AD-4196-A903-B10240C30075}" srcOrd="1" destOrd="0" presId="urn:microsoft.com/office/officeart/2005/8/layout/hProcess11"/>
    <dgm:cxn modelId="{8DC8D0EF-39E7-42F5-ACFF-414C459AA377}" type="presParOf" srcId="{947346EB-45F7-4313-961F-069966B487F9}" destId="{6557DD32-AAED-41DF-B56F-BAA924EA04F9}" srcOrd="2" destOrd="0" presId="urn:microsoft.com/office/officeart/2005/8/layout/hProcess11"/>
    <dgm:cxn modelId="{35F0E800-7C83-48E7-8795-3D3367D4A541}" type="presParOf" srcId="{0ED8C17F-5D97-42A2-A9A0-F4D3DF218028}" destId="{DD722B18-58EB-4C96-A84D-9CA9027D5BA5}" srcOrd="9" destOrd="0" presId="urn:microsoft.com/office/officeart/2005/8/layout/hProcess11"/>
    <dgm:cxn modelId="{D4126EE5-B57B-4F74-8D01-753BED3339DA}" type="presParOf" srcId="{0ED8C17F-5D97-42A2-A9A0-F4D3DF218028}" destId="{D0B7D735-2C2B-43B2-AD3E-1583F95596BF}" srcOrd="10" destOrd="0" presId="urn:microsoft.com/office/officeart/2005/8/layout/hProcess11"/>
    <dgm:cxn modelId="{5B69376E-B6FE-4EC2-B1C6-FBD31F37A484}" type="presParOf" srcId="{D0B7D735-2C2B-43B2-AD3E-1583F95596BF}" destId="{9E9F5DC3-5789-4E95-9E2C-5EEC90DFD2B7}" srcOrd="0" destOrd="0" presId="urn:microsoft.com/office/officeart/2005/8/layout/hProcess11"/>
    <dgm:cxn modelId="{0857B0B1-B25E-4F67-B0CA-29656D81B522}" type="presParOf" srcId="{D0B7D735-2C2B-43B2-AD3E-1583F95596BF}" destId="{9C3C9BF6-06C7-4C4C-8A59-67BBDA68F4A9}" srcOrd="1" destOrd="0" presId="urn:microsoft.com/office/officeart/2005/8/layout/hProcess11"/>
    <dgm:cxn modelId="{4D4846D6-1738-4C60-9169-E24BA6F76685}" type="presParOf" srcId="{D0B7D735-2C2B-43B2-AD3E-1583F95596BF}" destId="{580D5020-980D-4CAE-83FE-44E60AB1AA0D}" srcOrd="2" destOrd="0" presId="urn:microsoft.com/office/officeart/2005/8/layout/hProcess11"/>
    <dgm:cxn modelId="{6631483A-93F7-4463-95EC-633FF2CE875A}" type="presParOf" srcId="{0ED8C17F-5D97-42A2-A9A0-F4D3DF218028}" destId="{7F968B0E-33C0-4C68-B66E-64C83D9AF8EF}" srcOrd="11" destOrd="0" presId="urn:microsoft.com/office/officeart/2005/8/layout/hProcess11"/>
    <dgm:cxn modelId="{A84B97E8-78C1-48E5-B60E-EBA15D201A69}" type="presParOf" srcId="{0ED8C17F-5D97-42A2-A9A0-F4D3DF218028}" destId="{F63C0FB2-8F48-4453-BE1F-E362B9E3F421}" srcOrd="12" destOrd="0" presId="urn:microsoft.com/office/officeart/2005/8/layout/hProcess11"/>
    <dgm:cxn modelId="{87EEAA52-8131-42F3-88BA-7801EEAE533F}" type="presParOf" srcId="{F63C0FB2-8F48-4453-BE1F-E362B9E3F421}" destId="{235F3C9F-3066-4619-8E49-A1BF04C56D04}" srcOrd="0" destOrd="0" presId="urn:microsoft.com/office/officeart/2005/8/layout/hProcess11"/>
    <dgm:cxn modelId="{F75E7B00-75A5-4F6C-84E2-CD9C79F01059}" type="presParOf" srcId="{F63C0FB2-8F48-4453-BE1F-E362B9E3F421}" destId="{1F2A5ED2-63CE-417C-913A-66792D6CA36E}" srcOrd="1" destOrd="0" presId="urn:microsoft.com/office/officeart/2005/8/layout/hProcess11"/>
    <dgm:cxn modelId="{8CC199A8-7751-4612-BF7F-05D228DD3947}" type="presParOf" srcId="{F63C0FB2-8F48-4453-BE1F-E362B9E3F421}" destId="{6DE48801-FA63-44FC-88C9-08A0939947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E536E2-DCE2-4871-BCEF-295A3622BCB5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9A21C-A720-4A32-933F-1C558DBA4D72}">
      <dgm:prSet phldrT="[Text]" custT="1"/>
      <dgm:spPr/>
      <dgm:t>
        <a:bodyPr/>
        <a:lstStyle/>
        <a:p>
          <a:r>
            <a:rPr lang="en-US" sz="1100" b="0" dirty="0" smtClean="0"/>
            <a:t>Initial Exposure</a:t>
          </a:r>
          <a:endParaRPr lang="en-US" sz="1100" b="0" dirty="0"/>
        </a:p>
      </dgm:t>
    </dgm:pt>
    <dgm:pt modelId="{C34BB7BB-C6C0-4B01-80DD-76A3D22AE55B}" type="par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7CEDFB14-BE7A-44AB-BE99-8CDB9C571616}" type="sib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10E9F9A8-28FD-49FB-9734-9633D39104A9}">
      <dgm:prSet phldrT="[Text]" custT="1"/>
      <dgm:spPr/>
      <dgm:t>
        <a:bodyPr/>
        <a:lstStyle/>
        <a:p>
          <a:r>
            <a:rPr lang="en-US" sz="1100" b="0" dirty="0" smtClean="0"/>
            <a:t>Validate and Receive Feedback</a:t>
          </a:r>
          <a:endParaRPr lang="en-US" sz="1100" b="0" dirty="0"/>
        </a:p>
      </dgm:t>
    </dgm:pt>
    <dgm:pt modelId="{B8DC6C7B-2AFA-49C1-A2D0-E4B798544879}" type="par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1742798D-D05D-4649-A7F3-3497081FDFDC}" type="sib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95ACB961-BCCB-4DE6-8A55-CE27A9B4BC05}">
      <dgm:prSet phldrT="[Text]" custT="1"/>
      <dgm:spPr/>
      <dgm:t>
        <a:bodyPr/>
        <a:lstStyle/>
        <a:p>
          <a:r>
            <a:rPr lang="en-US" sz="1600" b="1" dirty="0" smtClean="0"/>
            <a:t>Pilot Testing</a:t>
          </a:r>
          <a:endParaRPr lang="en-US" sz="1600" b="1" dirty="0"/>
        </a:p>
      </dgm:t>
    </dgm:pt>
    <dgm:pt modelId="{2E737AF3-3C10-46BF-AC3A-CE64C3CDCF4C}" type="par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55CA690D-F14F-4358-8BE5-D06D0F9CE71C}" type="sib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2991CE5F-3ADF-4034-9174-38E2CE47FF59}">
      <dgm:prSet phldrT="[Text]" custT="1"/>
      <dgm:spPr/>
      <dgm:t>
        <a:bodyPr/>
        <a:lstStyle/>
        <a:p>
          <a:r>
            <a:rPr lang="en-US" sz="1100" b="0" dirty="0" smtClean="0"/>
            <a:t>Prepare for Wide System   Implementation</a:t>
          </a:r>
          <a:endParaRPr lang="en-US" sz="1100" b="0" dirty="0"/>
        </a:p>
      </dgm:t>
    </dgm:pt>
    <dgm:pt modelId="{EFD5928B-B654-428C-A773-DB141E3AD7B5}" type="par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E756ECEB-3026-44BD-98EE-52CBD33F4D2A}" type="sib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F337224E-12BD-4532-B354-C0452AE08D2B}">
      <dgm:prSet phldrT="[Text]" custT="1"/>
      <dgm:spPr/>
      <dgm:t>
        <a:bodyPr/>
        <a:lstStyle/>
        <a:p>
          <a:r>
            <a:rPr lang="en-US" sz="1100" b="0" dirty="0" smtClean="0"/>
            <a:t>Refining the Process</a:t>
          </a:r>
          <a:endParaRPr lang="en-US" sz="1100" b="0" dirty="0"/>
        </a:p>
      </dgm:t>
    </dgm:pt>
    <dgm:pt modelId="{32FB1868-07B2-4927-90E3-B61F965BBC00}" type="par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8F82CB-ABEA-45B6-9951-649BC2D0DD46}" type="sib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DEC9F8-5679-428C-B67D-ACF0DE7E9969}">
      <dgm:prSet phldrT="[Text]" custT="1"/>
      <dgm:spPr/>
      <dgm:t>
        <a:bodyPr/>
        <a:lstStyle/>
        <a:p>
          <a:r>
            <a:rPr lang="en-US" sz="1100" b="0" dirty="0" smtClean="0"/>
            <a:t>Deploy System </a:t>
          </a:r>
          <a:endParaRPr lang="en-US" sz="1100" b="0" dirty="0"/>
        </a:p>
      </dgm:t>
    </dgm:pt>
    <dgm:pt modelId="{379E32CD-0E1E-4B8D-82C2-907ED6A32FF5}" type="par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B84F0829-1562-45B1-8377-010A103432AD}" type="sib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E1F6F0A6-1BC3-462C-85FC-3E557A2C4B3D}">
      <dgm:prSet phldrT="[Text]" custT="1"/>
      <dgm:spPr/>
      <dgm:t>
        <a:bodyPr/>
        <a:lstStyle/>
        <a:p>
          <a:r>
            <a:rPr lang="en-US" sz="1100" b="0" dirty="0" smtClean="0"/>
            <a:t>Transition of Ownership to the Performing Organization</a:t>
          </a:r>
          <a:endParaRPr lang="en-US" sz="1100" b="0" dirty="0"/>
        </a:p>
      </dgm:t>
    </dgm:pt>
    <dgm:pt modelId="{010EBA30-D946-42C1-AD97-D3AFDC027C6D}" type="par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D0CB190-61FF-4DD1-B212-4CBCF0E1CACC}" type="sib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08B0626-DF46-452F-8349-DDF9A7FA0C06}" type="pres">
      <dgm:prSet presAssocID="{D2E536E2-DCE2-4871-BCEF-295A3622BC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B17D1-047D-44B3-8F80-1D2F274F00DC}" type="pres">
      <dgm:prSet presAssocID="{D2E536E2-DCE2-4871-BCEF-295A3622BCB5}" presName="arrow" presStyleLbl="bgShp" presStyleIdx="0" presStyleCnt="1"/>
      <dgm:spPr/>
    </dgm:pt>
    <dgm:pt modelId="{0ED8C17F-5D97-42A2-A9A0-F4D3DF218028}" type="pres">
      <dgm:prSet presAssocID="{D2E536E2-DCE2-4871-BCEF-295A3622BCB5}" presName="points" presStyleCnt="0"/>
      <dgm:spPr/>
    </dgm:pt>
    <dgm:pt modelId="{9D9024AC-4C55-45F1-9568-40C9B3680F0C}" type="pres">
      <dgm:prSet presAssocID="{A4C9A21C-A720-4A32-933F-1C558DBA4D72}" presName="compositeA" presStyleCnt="0"/>
      <dgm:spPr/>
    </dgm:pt>
    <dgm:pt modelId="{F35586E3-1BAA-4787-9F90-40B71DDC06D4}" type="pres">
      <dgm:prSet presAssocID="{A4C9A21C-A720-4A32-933F-1C558DBA4D72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EC1D9-7455-499B-A016-07EC49FCD493}" type="pres">
      <dgm:prSet presAssocID="{A4C9A21C-A720-4A32-933F-1C558DBA4D72}" presName="circleA" presStyleLbl="node1" presStyleIdx="0" presStyleCnt="7"/>
      <dgm:spPr/>
    </dgm:pt>
    <dgm:pt modelId="{DD9E1CD0-ECB2-4801-8D09-505604B9657D}" type="pres">
      <dgm:prSet presAssocID="{A4C9A21C-A720-4A32-933F-1C558DBA4D72}" presName="spaceA" presStyleCnt="0"/>
      <dgm:spPr/>
    </dgm:pt>
    <dgm:pt modelId="{AC30E0D4-308C-4722-AE01-818D09B83A42}" type="pres">
      <dgm:prSet presAssocID="{7CEDFB14-BE7A-44AB-BE99-8CDB9C571616}" presName="space" presStyleCnt="0"/>
      <dgm:spPr/>
    </dgm:pt>
    <dgm:pt modelId="{94DE26E9-A2DE-4742-AA95-F5E9DCE4C74F}" type="pres">
      <dgm:prSet presAssocID="{10E9F9A8-28FD-49FB-9734-9633D39104A9}" presName="compositeB" presStyleCnt="0"/>
      <dgm:spPr/>
    </dgm:pt>
    <dgm:pt modelId="{07BA6BD4-F239-4D4F-A5F1-69AFC44B0E65}" type="pres">
      <dgm:prSet presAssocID="{10E9F9A8-28FD-49FB-9734-9633D39104A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540E7-C1C4-422D-8EC3-9330379C2090}" type="pres">
      <dgm:prSet presAssocID="{10E9F9A8-28FD-49FB-9734-9633D39104A9}" presName="circleB" presStyleLbl="node1" presStyleIdx="1" presStyleCnt="7"/>
      <dgm:spPr/>
    </dgm:pt>
    <dgm:pt modelId="{3FBC4753-4032-4828-B1AE-11C2B5022E2E}" type="pres">
      <dgm:prSet presAssocID="{10E9F9A8-28FD-49FB-9734-9633D39104A9}" presName="spaceB" presStyleCnt="0"/>
      <dgm:spPr/>
    </dgm:pt>
    <dgm:pt modelId="{9126B9B3-1FE5-47C9-B7B1-5B2A430EFE45}" type="pres">
      <dgm:prSet presAssocID="{1742798D-D05D-4649-A7F3-3497081FDFDC}" presName="space" presStyleCnt="0"/>
      <dgm:spPr/>
    </dgm:pt>
    <dgm:pt modelId="{3EEE4108-5F14-444B-B110-B932A3245099}" type="pres">
      <dgm:prSet presAssocID="{95ACB961-BCCB-4DE6-8A55-CE27A9B4BC05}" presName="compositeA" presStyleCnt="0"/>
      <dgm:spPr/>
    </dgm:pt>
    <dgm:pt modelId="{B570F1D7-5824-456B-B826-41E689DE9EF9}" type="pres">
      <dgm:prSet presAssocID="{95ACB961-BCCB-4DE6-8A55-CE27A9B4BC0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D216-4E45-4E64-8DE7-A1D93E93B498}" type="pres">
      <dgm:prSet presAssocID="{95ACB961-BCCB-4DE6-8A55-CE27A9B4BC05}" presName="circleA" presStyleLbl="node1" presStyleIdx="2" presStyleCnt="7"/>
      <dgm:spPr>
        <a:solidFill>
          <a:srgbClr val="FF0000"/>
        </a:solidFill>
      </dgm:spPr>
    </dgm:pt>
    <dgm:pt modelId="{081FAD3D-9D8F-4EE0-BE27-0C03068085CC}" type="pres">
      <dgm:prSet presAssocID="{95ACB961-BCCB-4DE6-8A55-CE27A9B4BC05}" presName="spaceA" presStyleCnt="0"/>
      <dgm:spPr/>
    </dgm:pt>
    <dgm:pt modelId="{D3B06710-A0CF-4A27-B4C3-CE7224229EB8}" type="pres">
      <dgm:prSet presAssocID="{55CA690D-F14F-4358-8BE5-D06D0F9CE71C}" presName="space" presStyleCnt="0"/>
      <dgm:spPr/>
    </dgm:pt>
    <dgm:pt modelId="{921E8109-0E28-4336-ABDB-2173B79FC1EE}" type="pres">
      <dgm:prSet presAssocID="{F337224E-12BD-4532-B354-C0452AE08D2B}" presName="compositeB" presStyleCnt="0"/>
      <dgm:spPr/>
    </dgm:pt>
    <dgm:pt modelId="{09473F38-7EB6-4D7B-A949-CB4A65302952}" type="pres">
      <dgm:prSet presAssocID="{F337224E-12BD-4532-B354-C0452AE08D2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6FD7-0FBB-4CB7-BD0D-00100611EDB5}" type="pres">
      <dgm:prSet presAssocID="{F337224E-12BD-4532-B354-C0452AE08D2B}" presName="circleB" presStyleLbl="node1" presStyleIdx="3" presStyleCnt="7"/>
      <dgm:spPr/>
    </dgm:pt>
    <dgm:pt modelId="{3A51E20D-3C8F-48EE-9EF3-E235656914C0}" type="pres">
      <dgm:prSet presAssocID="{F337224E-12BD-4532-B354-C0452AE08D2B}" presName="spaceB" presStyleCnt="0"/>
      <dgm:spPr/>
    </dgm:pt>
    <dgm:pt modelId="{9F2F18A2-7A1F-4983-B62A-9110AD8972AF}" type="pres">
      <dgm:prSet presAssocID="{828F82CB-ABEA-45B6-9951-649BC2D0DD46}" presName="space" presStyleCnt="0"/>
      <dgm:spPr/>
    </dgm:pt>
    <dgm:pt modelId="{947346EB-45F7-4313-961F-069966B487F9}" type="pres">
      <dgm:prSet presAssocID="{2991CE5F-3ADF-4034-9174-38E2CE47FF59}" presName="compositeA" presStyleCnt="0"/>
      <dgm:spPr/>
    </dgm:pt>
    <dgm:pt modelId="{6AE6D237-FA6D-4A76-8C3C-17F12BEAEABA}" type="pres">
      <dgm:prSet presAssocID="{2991CE5F-3ADF-4034-9174-38E2CE47FF59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4B279-80AD-4196-A903-B10240C30075}" type="pres">
      <dgm:prSet presAssocID="{2991CE5F-3ADF-4034-9174-38E2CE47FF59}" presName="circleA" presStyleLbl="node1" presStyleIdx="4" presStyleCnt="7"/>
      <dgm:spPr/>
    </dgm:pt>
    <dgm:pt modelId="{6557DD32-AAED-41DF-B56F-BAA924EA04F9}" type="pres">
      <dgm:prSet presAssocID="{2991CE5F-3ADF-4034-9174-38E2CE47FF59}" presName="spaceA" presStyleCnt="0"/>
      <dgm:spPr/>
    </dgm:pt>
    <dgm:pt modelId="{DD722B18-58EB-4C96-A84D-9CA9027D5BA5}" type="pres">
      <dgm:prSet presAssocID="{E756ECEB-3026-44BD-98EE-52CBD33F4D2A}" presName="space" presStyleCnt="0"/>
      <dgm:spPr/>
    </dgm:pt>
    <dgm:pt modelId="{D0B7D735-2C2B-43B2-AD3E-1583F95596BF}" type="pres">
      <dgm:prSet presAssocID="{82DEC9F8-5679-428C-B67D-ACF0DE7E9969}" presName="compositeB" presStyleCnt="0"/>
      <dgm:spPr/>
    </dgm:pt>
    <dgm:pt modelId="{9E9F5DC3-5789-4E95-9E2C-5EEC90DFD2B7}" type="pres">
      <dgm:prSet presAssocID="{82DEC9F8-5679-428C-B67D-ACF0DE7E9969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9BF6-06C7-4C4C-8A59-67BBDA68F4A9}" type="pres">
      <dgm:prSet presAssocID="{82DEC9F8-5679-428C-B67D-ACF0DE7E9969}" presName="circleB" presStyleLbl="node1" presStyleIdx="5" presStyleCnt="7"/>
      <dgm:spPr/>
    </dgm:pt>
    <dgm:pt modelId="{580D5020-980D-4CAE-83FE-44E60AB1AA0D}" type="pres">
      <dgm:prSet presAssocID="{82DEC9F8-5679-428C-B67D-ACF0DE7E9969}" presName="spaceB" presStyleCnt="0"/>
      <dgm:spPr/>
    </dgm:pt>
    <dgm:pt modelId="{7F968B0E-33C0-4C68-B66E-64C83D9AF8EF}" type="pres">
      <dgm:prSet presAssocID="{B84F0829-1562-45B1-8377-010A103432AD}" presName="space" presStyleCnt="0"/>
      <dgm:spPr/>
    </dgm:pt>
    <dgm:pt modelId="{F63C0FB2-8F48-4453-BE1F-E362B9E3F421}" type="pres">
      <dgm:prSet presAssocID="{E1F6F0A6-1BC3-462C-85FC-3E557A2C4B3D}" presName="compositeA" presStyleCnt="0"/>
      <dgm:spPr/>
    </dgm:pt>
    <dgm:pt modelId="{235F3C9F-3066-4619-8E49-A1BF04C56D04}" type="pres">
      <dgm:prSet presAssocID="{E1F6F0A6-1BC3-462C-85FC-3E557A2C4B3D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5ED2-63CE-417C-913A-66792D6CA36E}" type="pres">
      <dgm:prSet presAssocID="{E1F6F0A6-1BC3-462C-85FC-3E557A2C4B3D}" presName="circleA" presStyleLbl="node1" presStyleIdx="6" presStyleCnt="7"/>
      <dgm:spPr/>
    </dgm:pt>
    <dgm:pt modelId="{6DE48801-FA63-44FC-88C9-08A09399473F}" type="pres">
      <dgm:prSet presAssocID="{E1F6F0A6-1BC3-462C-85FC-3E557A2C4B3D}" presName="spaceA" presStyleCnt="0"/>
      <dgm:spPr/>
    </dgm:pt>
  </dgm:ptLst>
  <dgm:cxnLst>
    <dgm:cxn modelId="{8102F35D-7DEA-4208-8417-506B8C65F445}" srcId="{D2E536E2-DCE2-4871-BCEF-295A3622BCB5}" destId="{2991CE5F-3ADF-4034-9174-38E2CE47FF59}" srcOrd="4" destOrd="0" parTransId="{EFD5928B-B654-428C-A773-DB141E3AD7B5}" sibTransId="{E756ECEB-3026-44BD-98EE-52CBD33F4D2A}"/>
    <dgm:cxn modelId="{9300C717-1B2B-4960-83D8-9B7BC5A2E14E}" type="presOf" srcId="{A4C9A21C-A720-4A32-933F-1C558DBA4D72}" destId="{F35586E3-1BAA-4787-9F90-40B71DDC06D4}" srcOrd="0" destOrd="0" presId="urn:microsoft.com/office/officeart/2005/8/layout/hProcess11"/>
    <dgm:cxn modelId="{9305C121-EEC2-48C4-8242-D6DE82CC64FB}" type="presOf" srcId="{95ACB961-BCCB-4DE6-8A55-CE27A9B4BC05}" destId="{B570F1D7-5824-456B-B826-41E689DE9EF9}" srcOrd="0" destOrd="0" presId="urn:microsoft.com/office/officeart/2005/8/layout/hProcess11"/>
    <dgm:cxn modelId="{65ADC9BE-2BFC-4C67-8097-C3BBB7CD4605}" type="presOf" srcId="{10E9F9A8-28FD-49FB-9734-9633D39104A9}" destId="{07BA6BD4-F239-4D4F-A5F1-69AFC44B0E65}" srcOrd="0" destOrd="0" presId="urn:microsoft.com/office/officeart/2005/8/layout/hProcess11"/>
    <dgm:cxn modelId="{EB7ADDDD-92A4-439A-866F-762233605DA7}" type="presOf" srcId="{D2E536E2-DCE2-4871-BCEF-295A3622BCB5}" destId="{F08B0626-DF46-452F-8349-DDF9A7FA0C06}" srcOrd="0" destOrd="0" presId="urn:microsoft.com/office/officeart/2005/8/layout/hProcess11"/>
    <dgm:cxn modelId="{D555881C-A8B5-4484-B860-FD96E9A0D995}" srcId="{D2E536E2-DCE2-4871-BCEF-295A3622BCB5}" destId="{82DEC9F8-5679-428C-B67D-ACF0DE7E9969}" srcOrd="5" destOrd="0" parTransId="{379E32CD-0E1E-4B8D-82C2-907ED6A32FF5}" sibTransId="{B84F0829-1562-45B1-8377-010A103432AD}"/>
    <dgm:cxn modelId="{3C0B6C66-3E9E-43F7-B97B-C0F1198E64E2}" srcId="{D2E536E2-DCE2-4871-BCEF-295A3622BCB5}" destId="{10E9F9A8-28FD-49FB-9734-9633D39104A9}" srcOrd="1" destOrd="0" parTransId="{B8DC6C7B-2AFA-49C1-A2D0-E4B798544879}" sibTransId="{1742798D-D05D-4649-A7F3-3497081FDFDC}"/>
    <dgm:cxn modelId="{CC8C04B0-9F77-4FF7-9B55-AD210EACD8E9}" type="presOf" srcId="{82DEC9F8-5679-428C-B67D-ACF0DE7E9969}" destId="{9E9F5DC3-5789-4E95-9E2C-5EEC90DFD2B7}" srcOrd="0" destOrd="0" presId="urn:microsoft.com/office/officeart/2005/8/layout/hProcess11"/>
    <dgm:cxn modelId="{895EA45F-EDF1-42AC-97DF-54FFE58EC3D0}" srcId="{D2E536E2-DCE2-4871-BCEF-295A3622BCB5}" destId="{95ACB961-BCCB-4DE6-8A55-CE27A9B4BC05}" srcOrd="2" destOrd="0" parTransId="{2E737AF3-3C10-46BF-AC3A-CE64C3CDCF4C}" sibTransId="{55CA690D-F14F-4358-8BE5-D06D0F9CE71C}"/>
    <dgm:cxn modelId="{B0B5D06B-E10B-4B03-A7A4-D45D4C645A7E}" type="presOf" srcId="{2991CE5F-3ADF-4034-9174-38E2CE47FF59}" destId="{6AE6D237-FA6D-4A76-8C3C-17F12BEAEABA}" srcOrd="0" destOrd="0" presId="urn:microsoft.com/office/officeart/2005/8/layout/hProcess11"/>
    <dgm:cxn modelId="{F2A61EDB-F106-4555-AADC-248FF9722738}" srcId="{D2E536E2-DCE2-4871-BCEF-295A3622BCB5}" destId="{F337224E-12BD-4532-B354-C0452AE08D2B}" srcOrd="3" destOrd="0" parTransId="{32FB1868-07B2-4927-90E3-B61F965BBC00}" sibTransId="{828F82CB-ABEA-45B6-9951-649BC2D0DD46}"/>
    <dgm:cxn modelId="{6150E28B-03A6-4222-9C04-5983CFB3BC1B}" type="presOf" srcId="{E1F6F0A6-1BC3-462C-85FC-3E557A2C4B3D}" destId="{235F3C9F-3066-4619-8E49-A1BF04C56D04}" srcOrd="0" destOrd="0" presId="urn:microsoft.com/office/officeart/2005/8/layout/hProcess11"/>
    <dgm:cxn modelId="{0690A6A6-C482-424E-8217-B2B0FCF181C9}" type="presOf" srcId="{F337224E-12BD-4532-B354-C0452AE08D2B}" destId="{09473F38-7EB6-4D7B-A949-CB4A65302952}" srcOrd="0" destOrd="0" presId="urn:microsoft.com/office/officeart/2005/8/layout/hProcess11"/>
    <dgm:cxn modelId="{C8484F15-008F-48DD-AD88-FF69735C21A3}" srcId="{D2E536E2-DCE2-4871-BCEF-295A3622BCB5}" destId="{E1F6F0A6-1BC3-462C-85FC-3E557A2C4B3D}" srcOrd="6" destOrd="0" parTransId="{010EBA30-D946-42C1-AD97-D3AFDC027C6D}" sibTransId="{FD0CB190-61FF-4DD1-B212-4CBCF0E1CACC}"/>
    <dgm:cxn modelId="{28409B2F-7FB9-4304-9A9C-24F52DE939FB}" srcId="{D2E536E2-DCE2-4871-BCEF-295A3622BCB5}" destId="{A4C9A21C-A720-4A32-933F-1C558DBA4D72}" srcOrd="0" destOrd="0" parTransId="{C34BB7BB-C6C0-4B01-80DD-76A3D22AE55B}" sibTransId="{7CEDFB14-BE7A-44AB-BE99-8CDB9C571616}"/>
    <dgm:cxn modelId="{C9F1AA36-5E4D-43EF-9B34-69A6B14FF155}" type="presParOf" srcId="{F08B0626-DF46-452F-8349-DDF9A7FA0C06}" destId="{B1FB17D1-047D-44B3-8F80-1D2F274F00DC}" srcOrd="0" destOrd="0" presId="urn:microsoft.com/office/officeart/2005/8/layout/hProcess11"/>
    <dgm:cxn modelId="{3D5AD236-FEF3-4AD8-88D3-05E6003A0CBB}" type="presParOf" srcId="{F08B0626-DF46-452F-8349-DDF9A7FA0C06}" destId="{0ED8C17F-5D97-42A2-A9A0-F4D3DF218028}" srcOrd="1" destOrd="0" presId="urn:microsoft.com/office/officeart/2005/8/layout/hProcess11"/>
    <dgm:cxn modelId="{FC8A5693-A0E3-406C-9895-10675CFB721B}" type="presParOf" srcId="{0ED8C17F-5D97-42A2-A9A0-F4D3DF218028}" destId="{9D9024AC-4C55-45F1-9568-40C9B3680F0C}" srcOrd="0" destOrd="0" presId="urn:microsoft.com/office/officeart/2005/8/layout/hProcess11"/>
    <dgm:cxn modelId="{598A6314-BAEE-4EB2-B66A-D0AC8D50A0D7}" type="presParOf" srcId="{9D9024AC-4C55-45F1-9568-40C9B3680F0C}" destId="{F35586E3-1BAA-4787-9F90-40B71DDC06D4}" srcOrd="0" destOrd="0" presId="urn:microsoft.com/office/officeart/2005/8/layout/hProcess11"/>
    <dgm:cxn modelId="{1D3B2101-D29F-401E-92D5-469CCE88EC2C}" type="presParOf" srcId="{9D9024AC-4C55-45F1-9568-40C9B3680F0C}" destId="{9DFEC1D9-7455-499B-A016-07EC49FCD493}" srcOrd="1" destOrd="0" presId="urn:microsoft.com/office/officeart/2005/8/layout/hProcess11"/>
    <dgm:cxn modelId="{BC113121-2601-4F89-AFFB-22290F2ED989}" type="presParOf" srcId="{9D9024AC-4C55-45F1-9568-40C9B3680F0C}" destId="{DD9E1CD0-ECB2-4801-8D09-505604B9657D}" srcOrd="2" destOrd="0" presId="urn:microsoft.com/office/officeart/2005/8/layout/hProcess11"/>
    <dgm:cxn modelId="{BE7B8BAA-4E86-46DB-9677-39574B1493C3}" type="presParOf" srcId="{0ED8C17F-5D97-42A2-A9A0-F4D3DF218028}" destId="{AC30E0D4-308C-4722-AE01-818D09B83A42}" srcOrd="1" destOrd="0" presId="urn:microsoft.com/office/officeart/2005/8/layout/hProcess11"/>
    <dgm:cxn modelId="{499DBBEB-B51A-43D2-A73C-0D283302BF4B}" type="presParOf" srcId="{0ED8C17F-5D97-42A2-A9A0-F4D3DF218028}" destId="{94DE26E9-A2DE-4742-AA95-F5E9DCE4C74F}" srcOrd="2" destOrd="0" presId="urn:microsoft.com/office/officeart/2005/8/layout/hProcess11"/>
    <dgm:cxn modelId="{6ECA0581-5C9A-410C-9336-E645451BAC68}" type="presParOf" srcId="{94DE26E9-A2DE-4742-AA95-F5E9DCE4C74F}" destId="{07BA6BD4-F239-4D4F-A5F1-69AFC44B0E65}" srcOrd="0" destOrd="0" presId="urn:microsoft.com/office/officeart/2005/8/layout/hProcess11"/>
    <dgm:cxn modelId="{90799BED-87FB-41F5-87B7-7C8C3809A4BD}" type="presParOf" srcId="{94DE26E9-A2DE-4742-AA95-F5E9DCE4C74F}" destId="{413540E7-C1C4-422D-8EC3-9330379C2090}" srcOrd="1" destOrd="0" presId="urn:microsoft.com/office/officeart/2005/8/layout/hProcess11"/>
    <dgm:cxn modelId="{12821F1B-43E6-450F-8508-1AA7E6C24B5D}" type="presParOf" srcId="{94DE26E9-A2DE-4742-AA95-F5E9DCE4C74F}" destId="{3FBC4753-4032-4828-B1AE-11C2B5022E2E}" srcOrd="2" destOrd="0" presId="urn:microsoft.com/office/officeart/2005/8/layout/hProcess11"/>
    <dgm:cxn modelId="{60F5CD91-B6BD-44EF-B2C8-6DF28E66859F}" type="presParOf" srcId="{0ED8C17F-5D97-42A2-A9A0-F4D3DF218028}" destId="{9126B9B3-1FE5-47C9-B7B1-5B2A430EFE45}" srcOrd="3" destOrd="0" presId="urn:microsoft.com/office/officeart/2005/8/layout/hProcess11"/>
    <dgm:cxn modelId="{CD51B2AC-7C87-4D31-B0D4-879D004C4448}" type="presParOf" srcId="{0ED8C17F-5D97-42A2-A9A0-F4D3DF218028}" destId="{3EEE4108-5F14-444B-B110-B932A3245099}" srcOrd="4" destOrd="0" presId="urn:microsoft.com/office/officeart/2005/8/layout/hProcess11"/>
    <dgm:cxn modelId="{AE167EDA-308A-426D-870A-386B55673A08}" type="presParOf" srcId="{3EEE4108-5F14-444B-B110-B932A3245099}" destId="{B570F1D7-5824-456B-B826-41E689DE9EF9}" srcOrd="0" destOrd="0" presId="urn:microsoft.com/office/officeart/2005/8/layout/hProcess11"/>
    <dgm:cxn modelId="{81EF48DF-982C-4003-B4B9-20D697EF1D0E}" type="presParOf" srcId="{3EEE4108-5F14-444B-B110-B932A3245099}" destId="{9C42D216-4E45-4E64-8DE7-A1D93E93B498}" srcOrd="1" destOrd="0" presId="urn:microsoft.com/office/officeart/2005/8/layout/hProcess11"/>
    <dgm:cxn modelId="{1CB9A083-8F7A-441F-BF8B-01443853F024}" type="presParOf" srcId="{3EEE4108-5F14-444B-B110-B932A3245099}" destId="{081FAD3D-9D8F-4EE0-BE27-0C03068085CC}" srcOrd="2" destOrd="0" presId="urn:microsoft.com/office/officeart/2005/8/layout/hProcess11"/>
    <dgm:cxn modelId="{3C0FDA2F-26BF-4752-B331-B4C207728DB0}" type="presParOf" srcId="{0ED8C17F-5D97-42A2-A9A0-F4D3DF218028}" destId="{D3B06710-A0CF-4A27-B4C3-CE7224229EB8}" srcOrd="5" destOrd="0" presId="urn:microsoft.com/office/officeart/2005/8/layout/hProcess11"/>
    <dgm:cxn modelId="{161E07E0-438A-4E84-9AC0-02B5F7847E03}" type="presParOf" srcId="{0ED8C17F-5D97-42A2-A9A0-F4D3DF218028}" destId="{921E8109-0E28-4336-ABDB-2173B79FC1EE}" srcOrd="6" destOrd="0" presId="urn:microsoft.com/office/officeart/2005/8/layout/hProcess11"/>
    <dgm:cxn modelId="{493EED9E-435F-452C-8EEE-47FE3F7D098A}" type="presParOf" srcId="{921E8109-0E28-4336-ABDB-2173B79FC1EE}" destId="{09473F38-7EB6-4D7B-A949-CB4A65302952}" srcOrd="0" destOrd="0" presId="urn:microsoft.com/office/officeart/2005/8/layout/hProcess11"/>
    <dgm:cxn modelId="{7F2413B5-5F47-4256-B10F-E75EC171F47C}" type="presParOf" srcId="{921E8109-0E28-4336-ABDB-2173B79FC1EE}" destId="{059F6FD7-0FBB-4CB7-BD0D-00100611EDB5}" srcOrd="1" destOrd="0" presId="urn:microsoft.com/office/officeart/2005/8/layout/hProcess11"/>
    <dgm:cxn modelId="{C18A5D31-A720-43EC-BD47-024067CA5145}" type="presParOf" srcId="{921E8109-0E28-4336-ABDB-2173B79FC1EE}" destId="{3A51E20D-3C8F-48EE-9EF3-E235656914C0}" srcOrd="2" destOrd="0" presId="urn:microsoft.com/office/officeart/2005/8/layout/hProcess11"/>
    <dgm:cxn modelId="{BE7526B4-515B-4200-B6AA-FF6A10C95D9D}" type="presParOf" srcId="{0ED8C17F-5D97-42A2-A9A0-F4D3DF218028}" destId="{9F2F18A2-7A1F-4983-B62A-9110AD8972AF}" srcOrd="7" destOrd="0" presId="urn:microsoft.com/office/officeart/2005/8/layout/hProcess11"/>
    <dgm:cxn modelId="{CE08E2AB-C1FE-4276-90D6-36D08B542653}" type="presParOf" srcId="{0ED8C17F-5D97-42A2-A9A0-F4D3DF218028}" destId="{947346EB-45F7-4313-961F-069966B487F9}" srcOrd="8" destOrd="0" presId="urn:microsoft.com/office/officeart/2005/8/layout/hProcess11"/>
    <dgm:cxn modelId="{29EBFC70-B784-4C0A-BC6E-3677BF16FDBF}" type="presParOf" srcId="{947346EB-45F7-4313-961F-069966B487F9}" destId="{6AE6D237-FA6D-4A76-8C3C-17F12BEAEABA}" srcOrd="0" destOrd="0" presId="urn:microsoft.com/office/officeart/2005/8/layout/hProcess11"/>
    <dgm:cxn modelId="{4C05AA1A-42D0-4772-AAAA-CA536AA20FBC}" type="presParOf" srcId="{947346EB-45F7-4313-961F-069966B487F9}" destId="{ADF4B279-80AD-4196-A903-B10240C30075}" srcOrd="1" destOrd="0" presId="urn:microsoft.com/office/officeart/2005/8/layout/hProcess11"/>
    <dgm:cxn modelId="{4B979CDB-B855-40D5-AE2C-71BA547D42AE}" type="presParOf" srcId="{947346EB-45F7-4313-961F-069966B487F9}" destId="{6557DD32-AAED-41DF-B56F-BAA924EA04F9}" srcOrd="2" destOrd="0" presId="urn:microsoft.com/office/officeart/2005/8/layout/hProcess11"/>
    <dgm:cxn modelId="{B94DD5D3-95A1-4373-BE3E-9AC043681F8E}" type="presParOf" srcId="{0ED8C17F-5D97-42A2-A9A0-F4D3DF218028}" destId="{DD722B18-58EB-4C96-A84D-9CA9027D5BA5}" srcOrd="9" destOrd="0" presId="urn:microsoft.com/office/officeart/2005/8/layout/hProcess11"/>
    <dgm:cxn modelId="{707A5CA9-2E84-4598-80A7-151E39973136}" type="presParOf" srcId="{0ED8C17F-5D97-42A2-A9A0-F4D3DF218028}" destId="{D0B7D735-2C2B-43B2-AD3E-1583F95596BF}" srcOrd="10" destOrd="0" presId="urn:microsoft.com/office/officeart/2005/8/layout/hProcess11"/>
    <dgm:cxn modelId="{60D4D76E-1BD7-4FA4-B761-1869F50A758B}" type="presParOf" srcId="{D0B7D735-2C2B-43B2-AD3E-1583F95596BF}" destId="{9E9F5DC3-5789-4E95-9E2C-5EEC90DFD2B7}" srcOrd="0" destOrd="0" presId="urn:microsoft.com/office/officeart/2005/8/layout/hProcess11"/>
    <dgm:cxn modelId="{032B51AA-D1F3-47CC-854E-77CD70207652}" type="presParOf" srcId="{D0B7D735-2C2B-43B2-AD3E-1583F95596BF}" destId="{9C3C9BF6-06C7-4C4C-8A59-67BBDA68F4A9}" srcOrd="1" destOrd="0" presId="urn:microsoft.com/office/officeart/2005/8/layout/hProcess11"/>
    <dgm:cxn modelId="{B3BDCC28-EB94-4252-92CB-BF9BC1C3270F}" type="presParOf" srcId="{D0B7D735-2C2B-43B2-AD3E-1583F95596BF}" destId="{580D5020-980D-4CAE-83FE-44E60AB1AA0D}" srcOrd="2" destOrd="0" presId="urn:microsoft.com/office/officeart/2005/8/layout/hProcess11"/>
    <dgm:cxn modelId="{67C4DA2B-9C14-4C5C-91D5-6A8C0C13D306}" type="presParOf" srcId="{0ED8C17F-5D97-42A2-A9A0-F4D3DF218028}" destId="{7F968B0E-33C0-4C68-B66E-64C83D9AF8EF}" srcOrd="11" destOrd="0" presId="urn:microsoft.com/office/officeart/2005/8/layout/hProcess11"/>
    <dgm:cxn modelId="{8A37D301-2B16-4AFD-9612-BB3616C755CD}" type="presParOf" srcId="{0ED8C17F-5D97-42A2-A9A0-F4D3DF218028}" destId="{F63C0FB2-8F48-4453-BE1F-E362B9E3F421}" srcOrd="12" destOrd="0" presId="urn:microsoft.com/office/officeart/2005/8/layout/hProcess11"/>
    <dgm:cxn modelId="{E2926F78-F394-4D18-9443-CA400104DB92}" type="presParOf" srcId="{F63C0FB2-8F48-4453-BE1F-E362B9E3F421}" destId="{235F3C9F-3066-4619-8E49-A1BF04C56D04}" srcOrd="0" destOrd="0" presId="urn:microsoft.com/office/officeart/2005/8/layout/hProcess11"/>
    <dgm:cxn modelId="{1C4AE13F-E7E3-4C33-876A-91360DC5274E}" type="presParOf" srcId="{F63C0FB2-8F48-4453-BE1F-E362B9E3F421}" destId="{1F2A5ED2-63CE-417C-913A-66792D6CA36E}" srcOrd="1" destOrd="0" presId="urn:microsoft.com/office/officeart/2005/8/layout/hProcess11"/>
    <dgm:cxn modelId="{A70B3F98-3CA4-453B-8C45-5E6D6ADB5FE7}" type="presParOf" srcId="{F63C0FB2-8F48-4453-BE1F-E362B9E3F421}" destId="{6DE48801-FA63-44FC-88C9-08A0939947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E536E2-DCE2-4871-BCEF-295A3622BCB5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9A21C-A720-4A32-933F-1C558DBA4D72}">
      <dgm:prSet phldrT="[Text]" custT="1"/>
      <dgm:spPr/>
      <dgm:t>
        <a:bodyPr/>
        <a:lstStyle/>
        <a:p>
          <a:r>
            <a:rPr lang="en-US" sz="1100" b="0" dirty="0" smtClean="0"/>
            <a:t>Initial Exposure</a:t>
          </a:r>
          <a:endParaRPr lang="en-US" sz="1100" b="0" dirty="0"/>
        </a:p>
      </dgm:t>
    </dgm:pt>
    <dgm:pt modelId="{C34BB7BB-C6C0-4B01-80DD-76A3D22AE55B}" type="par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7CEDFB14-BE7A-44AB-BE99-8CDB9C571616}" type="sib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10E9F9A8-28FD-49FB-9734-9633D39104A9}">
      <dgm:prSet phldrT="[Text]" custT="1"/>
      <dgm:spPr/>
      <dgm:t>
        <a:bodyPr/>
        <a:lstStyle/>
        <a:p>
          <a:r>
            <a:rPr lang="en-US" sz="1100" b="0" dirty="0" smtClean="0"/>
            <a:t>Validate and Receive Feedback</a:t>
          </a:r>
          <a:endParaRPr lang="en-US" sz="1100" b="0" dirty="0"/>
        </a:p>
      </dgm:t>
    </dgm:pt>
    <dgm:pt modelId="{B8DC6C7B-2AFA-49C1-A2D0-E4B798544879}" type="par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1742798D-D05D-4649-A7F3-3497081FDFDC}" type="sib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95ACB961-BCCB-4DE6-8A55-CE27A9B4BC05}">
      <dgm:prSet phldrT="[Text]" custT="1"/>
      <dgm:spPr/>
      <dgm:t>
        <a:bodyPr/>
        <a:lstStyle/>
        <a:p>
          <a:r>
            <a:rPr lang="en-US" sz="1100" b="0" dirty="0" smtClean="0"/>
            <a:t>Pilot Testing</a:t>
          </a:r>
          <a:endParaRPr lang="en-US" sz="1100" b="0" dirty="0"/>
        </a:p>
      </dgm:t>
    </dgm:pt>
    <dgm:pt modelId="{2E737AF3-3C10-46BF-AC3A-CE64C3CDCF4C}" type="par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55CA690D-F14F-4358-8BE5-D06D0F9CE71C}" type="sib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2991CE5F-3ADF-4034-9174-38E2CE47FF59}">
      <dgm:prSet phldrT="[Text]" custT="1"/>
      <dgm:spPr/>
      <dgm:t>
        <a:bodyPr/>
        <a:lstStyle/>
        <a:p>
          <a:r>
            <a:rPr lang="en-US" sz="1100" b="0" dirty="0" smtClean="0"/>
            <a:t>Prepare for Wide System   Implementation</a:t>
          </a:r>
          <a:endParaRPr lang="en-US" sz="1100" b="0" dirty="0"/>
        </a:p>
      </dgm:t>
    </dgm:pt>
    <dgm:pt modelId="{EFD5928B-B654-428C-A773-DB141E3AD7B5}" type="par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E756ECEB-3026-44BD-98EE-52CBD33F4D2A}" type="sib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F337224E-12BD-4532-B354-C0452AE08D2B}">
      <dgm:prSet phldrT="[Text]" custT="1"/>
      <dgm:spPr/>
      <dgm:t>
        <a:bodyPr/>
        <a:lstStyle/>
        <a:p>
          <a:r>
            <a:rPr lang="en-US" sz="1600" b="1" dirty="0" smtClean="0"/>
            <a:t>Refining the Process</a:t>
          </a:r>
          <a:endParaRPr lang="en-US" sz="1600" b="1" dirty="0"/>
        </a:p>
      </dgm:t>
    </dgm:pt>
    <dgm:pt modelId="{32FB1868-07B2-4927-90E3-B61F965BBC00}" type="par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8F82CB-ABEA-45B6-9951-649BC2D0DD46}" type="sib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DEC9F8-5679-428C-B67D-ACF0DE7E9969}">
      <dgm:prSet phldrT="[Text]" custT="1"/>
      <dgm:spPr/>
      <dgm:t>
        <a:bodyPr/>
        <a:lstStyle/>
        <a:p>
          <a:r>
            <a:rPr lang="en-US" sz="1100" b="0" dirty="0" smtClean="0"/>
            <a:t>Deploy System </a:t>
          </a:r>
          <a:endParaRPr lang="en-US" sz="1100" b="0" dirty="0"/>
        </a:p>
      </dgm:t>
    </dgm:pt>
    <dgm:pt modelId="{379E32CD-0E1E-4B8D-82C2-907ED6A32FF5}" type="par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B84F0829-1562-45B1-8377-010A103432AD}" type="sib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E1F6F0A6-1BC3-462C-85FC-3E557A2C4B3D}">
      <dgm:prSet phldrT="[Text]" custT="1"/>
      <dgm:spPr/>
      <dgm:t>
        <a:bodyPr/>
        <a:lstStyle/>
        <a:p>
          <a:r>
            <a:rPr lang="en-US" sz="1100" b="0" dirty="0" smtClean="0"/>
            <a:t>Transition of Ownership to the Performing Organization</a:t>
          </a:r>
          <a:endParaRPr lang="en-US" sz="1100" b="0" dirty="0"/>
        </a:p>
      </dgm:t>
    </dgm:pt>
    <dgm:pt modelId="{010EBA30-D946-42C1-AD97-D3AFDC027C6D}" type="par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D0CB190-61FF-4DD1-B212-4CBCF0E1CACC}" type="sib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08B0626-DF46-452F-8349-DDF9A7FA0C06}" type="pres">
      <dgm:prSet presAssocID="{D2E536E2-DCE2-4871-BCEF-295A3622BC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B17D1-047D-44B3-8F80-1D2F274F00DC}" type="pres">
      <dgm:prSet presAssocID="{D2E536E2-DCE2-4871-BCEF-295A3622BCB5}" presName="arrow" presStyleLbl="bgShp" presStyleIdx="0" presStyleCnt="1"/>
      <dgm:spPr/>
    </dgm:pt>
    <dgm:pt modelId="{0ED8C17F-5D97-42A2-A9A0-F4D3DF218028}" type="pres">
      <dgm:prSet presAssocID="{D2E536E2-DCE2-4871-BCEF-295A3622BCB5}" presName="points" presStyleCnt="0"/>
      <dgm:spPr/>
    </dgm:pt>
    <dgm:pt modelId="{9D9024AC-4C55-45F1-9568-40C9B3680F0C}" type="pres">
      <dgm:prSet presAssocID="{A4C9A21C-A720-4A32-933F-1C558DBA4D72}" presName="compositeA" presStyleCnt="0"/>
      <dgm:spPr/>
    </dgm:pt>
    <dgm:pt modelId="{F35586E3-1BAA-4787-9F90-40B71DDC06D4}" type="pres">
      <dgm:prSet presAssocID="{A4C9A21C-A720-4A32-933F-1C558DBA4D72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EC1D9-7455-499B-A016-07EC49FCD493}" type="pres">
      <dgm:prSet presAssocID="{A4C9A21C-A720-4A32-933F-1C558DBA4D72}" presName="circleA" presStyleLbl="node1" presStyleIdx="0" presStyleCnt="7"/>
      <dgm:spPr/>
    </dgm:pt>
    <dgm:pt modelId="{DD9E1CD0-ECB2-4801-8D09-505604B9657D}" type="pres">
      <dgm:prSet presAssocID="{A4C9A21C-A720-4A32-933F-1C558DBA4D72}" presName="spaceA" presStyleCnt="0"/>
      <dgm:spPr/>
    </dgm:pt>
    <dgm:pt modelId="{AC30E0D4-308C-4722-AE01-818D09B83A42}" type="pres">
      <dgm:prSet presAssocID="{7CEDFB14-BE7A-44AB-BE99-8CDB9C571616}" presName="space" presStyleCnt="0"/>
      <dgm:spPr/>
    </dgm:pt>
    <dgm:pt modelId="{94DE26E9-A2DE-4742-AA95-F5E9DCE4C74F}" type="pres">
      <dgm:prSet presAssocID="{10E9F9A8-28FD-49FB-9734-9633D39104A9}" presName="compositeB" presStyleCnt="0"/>
      <dgm:spPr/>
    </dgm:pt>
    <dgm:pt modelId="{07BA6BD4-F239-4D4F-A5F1-69AFC44B0E65}" type="pres">
      <dgm:prSet presAssocID="{10E9F9A8-28FD-49FB-9734-9633D39104A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540E7-C1C4-422D-8EC3-9330379C2090}" type="pres">
      <dgm:prSet presAssocID="{10E9F9A8-28FD-49FB-9734-9633D39104A9}" presName="circleB" presStyleLbl="node1" presStyleIdx="1" presStyleCnt="7"/>
      <dgm:spPr/>
    </dgm:pt>
    <dgm:pt modelId="{3FBC4753-4032-4828-B1AE-11C2B5022E2E}" type="pres">
      <dgm:prSet presAssocID="{10E9F9A8-28FD-49FB-9734-9633D39104A9}" presName="spaceB" presStyleCnt="0"/>
      <dgm:spPr/>
    </dgm:pt>
    <dgm:pt modelId="{9126B9B3-1FE5-47C9-B7B1-5B2A430EFE45}" type="pres">
      <dgm:prSet presAssocID="{1742798D-D05D-4649-A7F3-3497081FDFDC}" presName="space" presStyleCnt="0"/>
      <dgm:spPr/>
    </dgm:pt>
    <dgm:pt modelId="{3EEE4108-5F14-444B-B110-B932A3245099}" type="pres">
      <dgm:prSet presAssocID="{95ACB961-BCCB-4DE6-8A55-CE27A9B4BC05}" presName="compositeA" presStyleCnt="0"/>
      <dgm:spPr/>
    </dgm:pt>
    <dgm:pt modelId="{B570F1D7-5824-456B-B826-41E689DE9EF9}" type="pres">
      <dgm:prSet presAssocID="{95ACB961-BCCB-4DE6-8A55-CE27A9B4BC0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D216-4E45-4E64-8DE7-A1D93E93B498}" type="pres">
      <dgm:prSet presAssocID="{95ACB961-BCCB-4DE6-8A55-CE27A9B4BC05}" presName="circleA" presStyleLbl="node1" presStyleIdx="2" presStyleCnt="7"/>
      <dgm:spPr/>
    </dgm:pt>
    <dgm:pt modelId="{081FAD3D-9D8F-4EE0-BE27-0C03068085CC}" type="pres">
      <dgm:prSet presAssocID="{95ACB961-BCCB-4DE6-8A55-CE27A9B4BC05}" presName="spaceA" presStyleCnt="0"/>
      <dgm:spPr/>
    </dgm:pt>
    <dgm:pt modelId="{D3B06710-A0CF-4A27-B4C3-CE7224229EB8}" type="pres">
      <dgm:prSet presAssocID="{55CA690D-F14F-4358-8BE5-D06D0F9CE71C}" presName="space" presStyleCnt="0"/>
      <dgm:spPr/>
    </dgm:pt>
    <dgm:pt modelId="{921E8109-0E28-4336-ABDB-2173B79FC1EE}" type="pres">
      <dgm:prSet presAssocID="{F337224E-12BD-4532-B354-C0452AE08D2B}" presName="compositeB" presStyleCnt="0"/>
      <dgm:spPr/>
    </dgm:pt>
    <dgm:pt modelId="{09473F38-7EB6-4D7B-A949-CB4A65302952}" type="pres">
      <dgm:prSet presAssocID="{F337224E-12BD-4532-B354-C0452AE08D2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6FD7-0FBB-4CB7-BD0D-00100611EDB5}" type="pres">
      <dgm:prSet presAssocID="{F337224E-12BD-4532-B354-C0452AE08D2B}" presName="circleB" presStyleLbl="node1" presStyleIdx="3" presStyleCnt="7"/>
      <dgm:spPr>
        <a:solidFill>
          <a:srgbClr val="FF0000"/>
        </a:solidFill>
      </dgm:spPr>
    </dgm:pt>
    <dgm:pt modelId="{3A51E20D-3C8F-48EE-9EF3-E235656914C0}" type="pres">
      <dgm:prSet presAssocID="{F337224E-12BD-4532-B354-C0452AE08D2B}" presName="spaceB" presStyleCnt="0"/>
      <dgm:spPr/>
    </dgm:pt>
    <dgm:pt modelId="{9F2F18A2-7A1F-4983-B62A-9110AD8972AF}" type="pres">
      <dgm:prSet presAssocID="{828F82CB-ABEA-45B6-9951-649BC2D0DD46}" presName="space" presStyleCnt="0"/>
      <dgm:spPr/>
    </dgm:pt>
    <dgm:pt modelId="{947346EB-45F7-4313-961F-069966B487F9}" type="pres">
      <dgm:prSet presAssocID="{2991CE5F-3ADF-4034-9174-38E2CE47FF59}" presName="compositeA" presStyleCnt="0"/>
      <dgm:spPr/>
    </dgm:pt>
    <dgm:pt modelId="{6AE6D237-FA6D-4A76-8C3C-17F12BEAEABA}" type="pres">
      <dgm:prSet presAssocID="{2991CE5F-3ADF-4034-9174-38E2CE47FF59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4B279-80AD-4196-A903-B10240C30075}" type="pres">
      <dgm:prSet presAssocID="{2991CE5F-3ADF-4034-9174-38E2CE47FF59}" presName="circleA" presStyleLbl="node1" presStyleIdx="4" presStyleCnt="7"/>
      <dgm:spPr/>
    </dgm:pt>
    <dgm:pt modelId="{6557DD32-AAED-41DF-B56F-BAA924EA04F9}" type="pres">
      <dgm:prSet presAssocID="{2991CE5F-3ADF-4034-9174-38E2CE47FF59}" presName="spaceA" presStyleCnt="0"/>
      <dgm:spPr/>
    </dgm:pt>
    <dgm:pt modelId="{DD722B18-58EB-4C96-A84D-9CA9027D5BA5}" type="pres">
      <dgm:prSet presAssocID="{E756ECEB-3026-44BD-98EE-52CBD33F4D2A}" presName="space" presStyleCnt="0"/>
      <dgm:spPr/>
    </dgm:pt>
    <dgm:pt modelId="{D0B7D735-2C2B-43B2-AD3E-1583F95596BF}" type="pres">
      <dgm:prSet presAssocID="{82DEC9F8-5679-428C-B67D-ACF0DE7E9969}" presName="compositeB" presStyleCnt="0"/>
      <dgm:spPr/>
    </dgm:pt>
    <dgm:pt modelId="{9E9F5DC3-5789-4E95-9E2C-5EEC90DFD2B7}" type="pres">
      <dgm:prSet presAssocID="{82DEC9F8-5679-428C-B67D-ACF0DE7E9969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9BF6-06C7-4C4C-8A59-67BBDA68F4A9}" type="pres">
      <dgm:prSet presAssocID="{82DEC9F8-5679-428C-B67D-ACF0DE7E9969}" presName="circleB" presStyleLbl="node1" presStyleIdx="5" presStyleCnt="7"/>
      <dgm:spPr/>
    </dgm:pt>
    <dgm:pt modelId="{580D5020-980D-4CAE-83FE-44E60AB1AA0D}" type="pres">
      <dgm:prSet presAssocID="{82DEC9F8-5679-428C-B67D-ACF0DE7E9969}" presName="spaceB" presStyleCnt="0"/>
      <dgm:spPr/>
    </dgm:pt>
    <dgm:pt modelId="{7F968B0E-33C0-4C68-B66E-64C83D9AF8EF}" type="pres">
      <dgm:prSet presAssocID="{B84F0829-1562-45B1-8377-010A103432AD}" presName="space" presStyleCnt="0"/>
      <dgm:spPr/>
    </dgm:pt>
    <dgm:pt modelId="{F63C0FB2-8F48-4453-BE1F-E362B9E3F421}" type="pres">
      <dgm:prSet presAssocID="{E1F6F0A6-1BC3-462C-85FC-3E557A2C4B3D}" presName="compositeA" presStyleCnt="0"/>
      <dgm:spPr/>
    </dgm:pt>
    <dgm:pt modelId="{235F3C9F-3066-4619-8E49-A1BF04C56D04}" type="pres">
      <dgm:prSet presAssocID="{E1F6F0A6-1BC3-462C-85FC-3E557A2C4B3D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5ED2-63CE-417C-913A-66792D6CA36E}" type="pres">
      <dgm:prSet presAssocID="{E1F6F0A6-1BC3-462C-85FC-3E557A2C4B3D}" presName="circleA" presStyleLbl="node1" presStyleIdx="6" presStyleCnt="7"/>
      <dgm:spPr/>
    </dgm:pt>
    <dgm:pt modelId="{6DE48801-FA63-44FC-88C9-08A09399473F}" type="pres">
      <dgm:prSet presAssocID="{E1F6F0A6-1BC3-462C-85FC-3E557A2C4B3D}" presName="spaceA" presStyleCnt="0"/>
      <dgm:spPr/>
    </dgm:pt>
  </dgm:ptLst>
  <dgm:cxnLst>
    <dgm:cxn modelId="{8102F35D-7DEA-4208-8417-506B8C65F445}" srcId="{D2E536E2-DCE2-4871-BCEF-295A3622BCB5}" destId="{2991CE5F-3ADF-4034-9174-38E2CE47FF59}" srcOrd="4" destOrd="0" parTransId="{EFD5928B-B654-428C-A773-DB141E3AD7B5}" sibTransId="{E756ECEB-3026-44BD-98EE-52CBD33F4D2A}"/>
    <dgm:cxn modelId="{6C329134-2BC6-4E73-8C20-7CBE82E393DC}" type="presOf" srcId="{10E9F9A8-28FD-49FB-9734-9633D39104A9}" destId="{07BA6BD4-F239-4D4F-A5F1-69AFC44B0E65}" srcOrd="0" destOrd="0" presId="urn:microsoft.com/office/officeart/2005/8/layout/hProcess11"/>
    <dgm:cxn modelId="{D555881C-A8B5-4484-B860-FD96E9A0D995}" srcId="{D2E536E2-DCE2-4871-BCEF-295A3622BCB5}" destId="{82DEC9F8-5679-428C-B67D-ACF0DE7E9969}" srcOrd="5" destOrd="0" parTransId="{379E32CD-0E1E-4B8D-82C2-907ED6A32FF5}" sibTransId="{B84F0829-1562-45B1-8377-010A103432AD}"/>
    <dgm:cxn modelId="{AD5C0797-9981-405A-9B14-A1AA33C6901D}" type="presOf" srcId="{F337224E-12BD-4532-B354-C0452AE08D2B}" destId="{09473F38-7EB6-4D7B-A949-CB4A65302952}" srcOrd="0" destOrd="0" presId="urn:microsoft.com/office/officeart/2005/8/layout/hProcess11"/>
    <dgm:cxn modelId="{45396104-39B8-428B-B00D-233699D820F0}" type="presOf" srcId="{2991CE5F-3ADF-4034-9174-38E2CE47FF59}" destId="{6AE6D237-FA6D-4A76-8C3C-17F12BEAEABA}" srcOrd="0" destOrd="0" presId="urn:microsoft.com/office/officeart/2005/8/layout/hProcess11"/>
    <dgm:cxn modelId="{496E474F-9525-42DB-8148-8FE7BC9214F2}" type="presOf" srcId="{E1F6F0A6-1BC3-462C-85FC-3E557A2C4B3D}" destId="{235F3C9F-3066-4619-8E49-A1BF04C56D04}" srcOrd="0" destOrd="0" presId="urn:microsoft.com/office/officeart/2005/8/layout/hProcess11"/>
    <dgm:cxn modelId="{3C0B6C66-3E9E-43F7-B97B-C0F1198E64E2}" srcId="{D2E536E2-DCE2-4871-BCEF-295A3622BCB5}" destId="{10E9F9A8-28FD-49FB-9734-9633D39104A9}" srcOrd="1" destOrd="0" parTransId="{B8DC6C7B-2AFA-49C1-A2D0-E4B798544879}" sibTransId="{1742798D-D05D-4649-A7F3-3497081FDFDC}"/>
    <dgm:cxn modelId="{3EE4C219-CD4C-4BBD-A827-AD1F942C2F7F}" type="presOf" srcId="{82DEC9F8-5679-428C-B67D-ACF0DE7E9969}" destId="{9E9F5DC3-5789-4E95-9E2C-5EEC90DFD2B7}" srcOrd="0" destOrd="0" presId="urn:microsoft.com/office/officeart/2005/8/layout/hProcess11"/>
    <dgm:cxn modelId="{895EA45F-EDF1-42AC-97DF-54FFE58EC3D0}" srcId="{D2E536E2-DCE2-4871-BCEF-295A3622BCB5}" destId="{95ACB961-BCCB-4DE6-8A55-CE27A9B4BC05}" srcOrd="2" destOrd="0" parTransId="{2E737AF3-3C10-46BF-AC3A-CE64C3CDCF4C}" sibTransId="{55CA690D-F14F-4358-8BE5-D06D0F9CE71C}"/>
    <dgm:cxn modelId="{87C00E49-A49C-4236-A5F6-3335FAB75C0E}" type="presOf" srcId="{95ACB961-BCCB-4DE6-8A55-CE27A9B4BC05}" destId="{B570F1D7-5824-456B-B826-41E689DE9EF9}" srcOrd="0" destOrd="0" presId="urn:microsoft.com/office/officeart/2005/8/layout/hProcess11"/>
    <dgm:cxn modelId="{F2A61EDB-F106-4555-AADC-248FF9722738}" srcId="{D2E536E2-DCE2-4871-BCEF-295A3622BCB5}" destId="{F337224E-12BD-4532-B354-C0452AE08D2B}" srcOrd="3" destOrd="0" parTransId="{32FB1868-07B2-4927-90E3-B61F965BBC00}" sibTransId="{828F82CB-ABEA-45B6-9951-649BC2D0DD46}"/>
    <dgm:cxn modelId="{971CC053-30B1-470F-9710-2911F5FAB42D}" type="presOf" srcId="{A4C9A21C-A720-4A32-933F-1C558DBA4D72}" destId="{F35586E3-1BAA-4787-9F90-40B71DDC06D4}" srcOrd="0" destOrd="0" presId="urn:microsoft.com/office/officeart/2005/8/layout/hProcess11"/>
    <dgm:cxn modelId="{C8484F15-008F-48DD-AD88-FF69735C21A3}" srcId="{D2E536E2-DCE2-4871-BCEF-295A3622BCB5}" destId="{E1F6F0A6-1BC3-462C-85FC-3E557A2C4B3D}" srcOrd="6" destOrd="0" parTransId="{010EBA30-D946-42C1-AD97-D3AFDC027C6D}" sibTransId="{FD0CB190-61FF-4DD1-B212-4CBCF0E1CACC}"/>
    <dgm:cxn modelId="{28409B2F-7FB9-4304-9A9C-24F52DE939FB}" srcId="{D2E536E2-DCE2-4871-BCEF-295A3622BCB5}" destId="{A4C9A21C-A720-4A32-933F-1C558DBA4D72}" srcOrd="0" destOrd="0" parTransId="{C34BB7BB-C6C0-4B01-80DD-76A3D22AE55B}" sibTransId="{7CEDFB14-BE7A-44AB-BE99-8CDB9C571616}"/>
    <dgm:cxn modelId="{A0F59C44-28B7-422A-963A-F82140196824}" type="presOf" srcId="{D2E536E2-DCE2-4871-BCEF-295A3622BCB5}" destId="{F08B0626-DF46-452F-8349-DDF9A7FA0C06}" srcOrd="0" destOrd="0" presId="urn:microsoft.com/office/officeart/2005/8/layout/hProcess11"/>
    <dgm:cxn modelId="{46B6F542-A52F-4468-BD65-EE9A8BC03BD2}" type="presParOf" srcId="{F08B0626-DF46-452F-8349-DDF9A7FA0C06}" destId="{B1FB17D1-047D-44B3-8F80-1D2F274F00DC}" srcOrd="0" destOrd="0" presId="urn:microsoft.com/office/officeart/2005/8/layout/hProcess11"/>
    <dgm:cxn modelId="{6C0C4592-EC11-4103-AF2B-526920706A9C}" type="presParOf" srcId="{F08B0626-DF46-452F-8349-DDF9A7FA0C06}" destId="{0ED8C17F-5D97-42A2-A9A0-F4D3DF218028}" srcOrd="1" destOrd="0" presId="urn:microsoft.com/office/officeart/2005/8/layout/hProcess11"/>
    <dgm:cxn modelId="{C23ED7C8-9DAC-456F-9525-142D60F0E00C}" type="presParOf" srcId="{0ED8C17F-5D97-42A2-A9A0-F4D3DF218028}" destId="{9D9024AC-4C55-45F1-9568-40C9B3680F0C}" srcOrd="0" destOrd="0" presId="urn:microsoft.com/office/officeart/2005/8/layout/hProcess11"/>
    <dgm:cxn modelId="{A1F3BFB0-208C-4D48-8BCA-D05B9462A4D9}" type="presParOf" srcId="{9D9024AC-4C55-45F1-9568-40C9B3680F0C}" destId="{F35586E3-1BAA-4787-9F90-40B71DDC06D4}" srcOrd="0" destOrd="0" presId="urn:microsoft.com/office/officeart/2005/8/layout/hProcess11"/>
    <dgm:cxn modelId="{802FD8FC-7A6F-4001-A338-7C210F4BB0DC}" type="presParOf" srcId="{9D9024AC-4C55-45F1-9568-40C9B3680F0C}" destId="{9DFEC1D9-7455-499B-A016-07EC49FCD493}" srcOrd="1" destOrd="0" presId="urn:microsoft.com/office/officeart/2005/8/layout/hProcess11"/>
    <dgm:cxn modelId="{191FF27F-EE39-43BF-8BF3-0285F0EE173F}" type="presParOf" srcId="{9D9024AC-4C55-45F1-9568-40C9B3680F0C}" destId="{DD9E1CD0-ECB2-4801-8D09-505604B9657D}" srcOrd="2" destOrd="0" presId="urn:microsoft.com/office/officeart/2005/8/layout/hProcess11"/>
    <dgm:cxn modelId="{0CB69ADB-BA28-46E2-93E7-B6AC67D1BE91}" type="presParOf" srcId="{0ED8C17F-5D97-42A2-A9A0-F4D3DF218028}" destId="{AC30E0D4-308C-4722-AE01-818D09B83A42}" srcOrd="1" destOrd="0" presId="urn:microsoft.com/office/officeart/2005/8/layout/hProcess11"/>
    <dgm:cxn modelId="{7BE52BB5-CE5D-4BEA-BE46-B31E2FDDCD1B}" type="presParOf" srcId="{0ED8C17F-5D97-42A2-A9A0-F4D3DF218028}" destId="{94DE26E9-A2DE-4742-AA95-F5E9DCE4C74F}" srcOrd="2" destOrd="0" presId="urn:microsoft.com/office/officeart/2005/8/layout/hProcess11"/>
    <dgm:cxn modelId="{E7BF99BC-CF7E-40C2-875C-6C89455E8490}" type="presParOf" srcId="{94DE26E9-A2DE-4742-AA95-F5E9DCE4C74F}" destId="{07BA6BD4-F239-4D4F-A5F1-69AFC44B0E65}" srcOrd="0" destOrd="0" presId="urn:microsoft.com/office/officeart/2005/8/layout/hProcess11"/>
    <dgm:cxn modelId="{718F78FE-4C84-4C0A-9D07-73C2608A4D3D}" type="presParOf" srcId="{94DE26E9-A2DE-4742-AA95-F5E9DCE4C74F}" destId="{413540E7-C1C4-422D-8EC3-9330379C2090}" srcOrd="1" destOrd="0" presId="urn:microsoft.com/office/officeart/2005/8/layout/hProcess11"/>
    <dgm:cxn modelId="{0094287A-04A0-4DF7-B627-08B4F09025B9}" type="presParOf" srcId="{94DE26E9-A2DE-4742-AA95-F5E9DCE4C74F}" destId="{3FBC4753-4032-4828-B1AE-11C2B5022E2E}" srcOrd="2" destOrd="0" presId="urn:microsoft.com/office/officeart/2005/8/layout/hProcess11"/>
    <dgm:cxn modelId="{7BE320E7-6F68-47CC-8C50-C10DAF9261D1}" type="presParOf" srcId="{0ED8C17F-5D97-42A2-A9A0-F4D3DF218028}" destId="{9126B9B3-1FE5-47C9-B7B1-5B2A430EFE45}" srcOrd="3" destOrd="0" presId="urn:microsoft.com/office/officeart/2005/8/layout/hProcess11"/>
    <dgm:cxn modelId="{EC032DF2-FF1D-4D3C-910B-7D8C54C1EEF5}" type="presParOf" srcId="{0ED8C17F-5D97-42A2-A9A0-F4D3DF218028}" destId="{3EEE4108-5F14-444B-B110-B932A3245099}" srcOrd="4" destOrd="0" presId="urn:microsoft.com/office/officeart/2005/8/layout/hProcess11"/>
    <dgm:cxn modelId="{935A4AAD-D67E-41BB-83B6-36C8ECAD8DD0}" type="presParOf" srcId="{3EEE4108-5F14-444B-B110-B932A3245099}" destId="{B570F1D7-5824-456B-B826-41E689DE9EF9}" srcOrd="0" destOrd="0" presId="urn:microsoft.com/office/officeart/2005/8/layout/hProcess11"/>
    <dgm:cxn modelId="{C99FCCE7-D11F-4B19-B345-E8FC892CBC12}" type="presParOf" srcId="{3EEE4108-5F14-444B-B110-B932A3245099}" destId="{9C42D216-4E45-4E64-8DE7-A1D93E93B498}" srcOrd="1" destOrd="0" presId="urn:microsoft.com/office/officeart/2005/8/layout/hProcess11"/>
    <dgm:cxn modelId="{22648FB0-EA50-4FFC-9B7A-6D80ECA5A1C7}" type="presParOf" srcId="{3EEE4108-5F14-444B-B110-B932A3245099}" destId="{081FAD3D-9D8F-4EE0-BE27-0C03068085CC}" srcOrd="2" destOrd="0" presId="urn:microsoft.com/office/officeart/2005/8/layout/hProcess11"/>
    <dgm:cxn modelId="{244C458E-46C5-4787-A458-EC9BB67CB140}" type="presParOf" srcId="{0ED8C17F-5D97-42A2-A9A0-F4D3DF218028}" destId="{D3B06710-A0CF-4A27-B4C3-CE7224229EB8}" srcOrd="5" destOrd="0" presId="urn:microsoft.com/office/officeart/2005/8/layout/hProcess11"/>
    <dgm:cxn modelId="{CC648677-C9A8-4054-A495-13B4928D8106}" type="presParOf" srcId="{0ED8C17F-5D97-42A2-A9A0-F4D3DF218028}" destId="{921E8109-0E28-4336-ABDB-2173B79FC1EE}" srcOrd="6" destOrd="0" presId="urn:microsoft.com/office/officeart/2005/8/layout/hProcess11"/>
    <dgm:cxn modelId="{C3F242FE-4C34-47F2-8EF3-B0D37DCE4D42}" type="presParOf" srcId="{921E8109-0E28-4336-ABDB-2173B79FC1EE}" destId="{09473F38-7EB6-4D7B-A949-CB4A65302952}" srcOrd="0" destOrd="0" presId="urn:microsoft.com/office/officeart/2005/8/layout/hProcess11"/>
    <dgm:cxn modelId="{151B5CF0-424F-4EE6-B228-936F5EA471C3}" type="presParOf" srcId="{921E8109-0E28-4336-ABDB-2173B79FC1EE}" destId="{059F6FD7-0FBB-4CB7-BD0D-00100611EDB5}" srcOrd="1" destOrd="0" presId="urn:microsoft.com/office/officeart/2005/8/layout/hProcess11"/>
    <dgm:cxn modelId="{19759A28-8D81-4B62-9197-086E97A239E1}" type="presParOf" srcId="{921E8109-0E28-4336-ABDB-2173B79FC1EE}" destId="{3A51E20D-3C8F-48EE-9EF3-E235656914C0}" srcOrd="2" destOrd="0" presId="urn:microsoft.com/office/officeart/2005/8/layout/hProcess11"/>
    <dgm:cxn modelId="{B94F4855-C0EC-4858-8EB2-3337E3E5A4B5}" type="presParOf" srcId="{0ED8C17F-5D97-42A2-A9A0-F4D3DF218028}" destId="{9F2F18A2-7A1F-4983-B62A-9110AD8972AF}" srcOrd="7" destOrd="0" presId="urn:microsoft.com/office/officeart/2005/8/layout/hProcess11"/>
    <dgm:cxn modelId="{FEDF69C7-9B3D-441F-90DC-50E493C877D3}" type="presParOf" srcId="{0ED8C17F-5D97-42A2-A9A0-F4D3DF218028}" destId="{947346EB-45F7-4313-961F-069966B487F9}" srcOrd="8" destOrd="0" presId="urn:microsoft.com/office/officeart/2005/8/layout/hProcess11"/>
    <dgm:cxn modelId="{A12326E7-8D69-4DAC-834E-9C3407F07610}" type="presParOf" srcId="{947346EB-45F7-4313-961F-069966B487F9}" destId="{6AE6D237-FA6D-4A76-8C3C-17F12BEAEABA}" srcOrd="0" destOrd="0" presId="urn:microsoft.com/office/officeart/2005/8/layout/hProcess11"/>
    <dgm:cxn modelId="{785E3CBD-4ACF-47A6-8B03-345CF3275614}" type="presParOf" srcId="{947346EB-45F7-4313-961F-069966B487F9}" destId="{ADF4B279-80AD-4196-A903-B10240C30075}" srcOrd="1" destOrd="0" presId="urn:microsoft.com/office/officeart/2005/8/layout/hProcess11"/>
    <dgm:cxn modelId="{2F38948E-0266-40A2-ACC8-4028A7A6318D}" type="presParOf" srcId="{947346EB-45F7-4313-961F-069966B487F9}" destId="{6557DD32-AAED-41DF-B56F-BAA924EA04F9}" srcOrd="2" destOrd="0" presId="urn:microsoft.com/office/officeart/2005/8/layout/hProcess11"/>
    <dgm:cxn modelId="{15D9C1A4-D634-441B-87CE-09C9A4DA18ED}" type="presParOf" srcId="{0ED8C17F-5D97-42A2-A9A0-F4D3DF218028}" destId="{DD722B18-58EB-4C96-A84D-9CA9027D5BA5}" srcOrd="9" destOrd="0" presId="urn:microsoft.com/office/officeart/2005/8/layout/hProcess11"/>
    <dgm:cxn modelId="{05AB98D4-DC77-4D73-9386-DD6B1F4D47CC}" type="presParOf" srcId="{0ED8C17F-5D97-42A2-A9A0-F4D3DF218028}" destId="{D0B7D735-2C2B-43B2-AD3E-1583F95596BF}" srcOrd="10" destOrd="0" presId="urn:microsoft.com/office/officeart/2005/8/layout/hProcess11"/>
    <dgm:cxn modelId="{59E21C09-B0EF-4A01-95C0-410429692850}" type="presParOf" srcId="{D0B7D735-2C2B-43B2-AD3E-1583F95596BF}" destId="{9E9F5DC3-5789-4E95-9E2C-5EEC90DFD2B7}" srcOrd="0" destOrd="0" presId="urn:microsoft.com/office/officeart/2005/8/layout/hProcess11"/>
    <dgm:cxn modelId="{91E0ED46-106C-4636-B5A5-1CB534BF3C51}" type="presParOf" srcId="{D0B7D735-2C2B-43B2-AD3E-1583F95596BF}" destId="{9C3C9BF6-06C7-4C4C-8A59-67BBDA68F4A9}" srcOrd="1" destOrd="0" presId="urn:microsoft.com/office/officeart/2005/8/layout/hProcess11"/>
    <dgm:cxn modelId="{B30A4165-A64B-4032-A727-FFDFC9DD1B0E}" type="presParOf" srcId="{D0B7D735-2C2B-43B2-AD3E-1583F95596BF}" destId="{580D5020-980D-4CAE-83FE-44E60AB1AA0D}" srcOrd="2" destOrd="0" presId="urn:microsoft.com/office/officeart/2005/8/layout/hProcess11"/>
    <dgm:cxn modelId="{1A610673-5111-407B-AEDE-91647CDBE917}" type="presParOf" srcId="{0ED8C17F-5D97-42A2-A9A0-F4D3DF218028}" destId="{7F968B0E-33C0-4C68-B66E-64C83D9AF8EF}" srcOrd="11" destOrd="0" presId="urn:microsoft.com/office/officeart/2005/8/layout/hProcess11"/>
    <dgm:cxn modelId="{13BF63E3-B689-4411-8CA7-992C3CFDCC9E}" type="presParOf" srcId="{0ED8C17F-5D97-42A2-A9A0-F4D3DF218028}" destId="{F63C0FB2-8F48-4453-BE1F-E362B9E3F421}" srcOrd="12" destOrd="0" presId="urn:microsoft.com/office/officeart/2005/8/layout/hProcess11"/>
    <dgm:cxn modelId="{D9D57BCF-0C90-47E2-9D7E-F81CC24FCC1F}" type="presParOf" srcId="{F63C0FB2-8F48-4453-BE1F-E362B9E3F421}" destId="{235F3C9F-3066-4619-8E49-A1BF04C56D04}" srcOrd="0" destOrd="0" presId="urn:microsoft.com/office/officeart/2005/8/layout/hProcess11"/>
    <dgm:cxn modelId="{BF4AE62C-94BA-414C-8244-6D77FD1A02F0}" type="presParOf" srcId="{F63C0FB2-8F48-4453-BE1F-E362B9E3F421}" destId="{1F2A5ED2-63CE-417C-913A-66792D6CA36E}" srcOrd="1" destOrd="0" presId="urn:microsoft.com/office/officeart/2005/8/layout/hProcess11"/>
    <dgm:cxn modelId="{CB2765BD-3766-4965-B205-AB33D7339176}" type="presParOf" srcId="{F63C0FB2-8F48-4453-BE1F-E362B9E3F421}" destId="{6DE48801-FA63-44FC-88C9-08A0939947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E536E2-DCE2-4871-BCEF-295A3622BCB5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9A21C-A720-4A32-933F-1C558DBA4D72}">
      <dgm:prSet phldrT="[Text]" custT="1"/>
      <dgm:spPr/>
      <dgm:t>
        <a:bodyPr/>
        <a:lstStyle/>
        <a:p>
          <a:r>
            <a:rPr lang="en-US" sz="1100" b="0" dirty="0" smtClean="0"/>
            <a:t>Initial Exposure</a:t>
          </a:r>
          <a:endParaRPr lang="en-US" sz="1100" b="0" dirty="0"/>
        </a:p>
      </dgm:t>
    </dgm:pt>
    <dgm:pt modelId="{C34BB7BB-C6C0-4B01-80DD-76A3D22AE55B}" type="par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7CEDFB14-BE7A-44AB-BE99-8CDB9C571616}" type="sib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10E9F9A8-28FD-49FB-9734-9633D39104A9}">
      <dgm:prSet phldrT="[Text]" custT="1"/>
      <dgm:spPr/>
      <dgm:t>
        <a:bodyPr/>
        <a:lstStyle/>
        <a:p>
          <a:r>
            <a:rPr lang="en-US" sz="1100" b="0" dirty="0" smtClean="0"/>
            <a:t>Validate and Receive Feedback</a:t>
          </a:r>
          <a:endParaRPr lang="en-US" sz="1100" b="0" dirty="0"/>
        </a:p>
      </dgm:t>
    </dgm:pt>
    <dgm:pt modelId="{B8DC6C7B-2AFA-49C1-A2D0-E4B798544879}" type="par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1742798D-D05D-4649-A7F3-3497081FDFDC}" type="sib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95ACB961-BCCB-4DE6-8A55-CE27A9B4BC05}">
      <dgm:prSet phldrT="[Text]" custT="1"/>
      <dgm:spPr/>
      <dgm:t>
        <a:bodyPr/>
        <a:lstStyle/>
        <a:p>
          <a:r>
            <a:rPr lang="en-US" sz="1100" b="0" dirty="0" smtClean="0"/>
            <a:t>Pilot Testing</a:t>
          </a:r>
          <a:endParaRPr lang="en-US" sz="1100" b="0" dirty="0"/>
        </a:p>
      </dgm:t>
    </dgm:pt>
    <dgm:pt modelId="{2E737AF3-3C10-46BF-AC3A-CE64C3CDCF4C}" type="par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55CA690D-F14F-4358-8BE5-D06D0F9CE71C}" type="sib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2991CE5F-3ADF-4034-9174-38E2CE47FF59}">
      <dgm:prSet phldrT="[Text]" custT="1"/>
      <dgm:spPr/>
      <dgm:t>
        <a:bodyPr/>
        <a:lstStyle/>
        <a:p>
          <a:r>
            <a:rPr lang="en-US" sz="1400" b="1" dirty="0" smtClean="0"/>
            <a:t>Prepare for Wide System   </a:t>
          </a:r>
          <a:r>
            <a:rPr lang="en-US" sz="1400" b="1" dirty="0" err="1" smtClean="0"/>
            <a:t>Implemen-tation</a:t>
          </a:r>
          <a:endParaRPr lang="en-US" sz="1400" b="1" dirty="0"/>
        </a:p>
      </dgm:t>
    </dgm:pt>
    <dgm:pt modelId="{EFD5928B-B654-428C-A773-DB141E3AD7B5}" type="par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E756ECEB-3026-44BD-98EE-52CBD33F4D2A}" type="sib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F337224E-12BD-4532-B354-C0452AE08D2B}">
      <dgm:prSet phldrT="[Text]" custT="1"/>
      <dgm:spPr/>
      <dgm:t>
        <a:bodyPr/>
        <a:lstStyle/>
        <a:p>
          <a:r>
            <a:rPr lang="en-US" sz="1100" b="0" dirty="0" smtClean="0"/>
            <a:t>Refining the Process</a:t>
          </a:r>
          <a:endParaRPr lang="en-US" sz="1100" b="0" dirty="0"/>
        </a:p>
      </dgm:t>
    </dgm:pt>
    <dgm:pt modelId="{32FB1868-07B2-4927-90E3-B61F965BBC00}" type="par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8F82CB-ABEA-45B6-9951-649BC2D0DD46}" type="sib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DEC9F8-5679-428C-B67D-ACF0DE7E9969}">
      <dgm:prSet phldrT="[Text]" custT="1"/>
      <dgm:spPr/>
      <dgm:t>
        <a:bodyPr/>
        <a:lstStyle/>
        <a:p>
          <a:r>
            <a:rPr lang="en-US" sz="1100" b="0" dirty="0" smtClean="0"/>
            <a:t>Deploy System </a:t>
          </a:r>
          <a:endParaRPr lang="en-US" sz="1100" b="0" dirty="0"/>
        </a:p>
      </dgm:t>
    </dgm:pt>
    <dgm:pt modelId="{379E32CD-0E1E-4B8D-82C2-907ED6A32FF5}" type="par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B84F0829-1562-45B1-8377-010A103432AD}" type="sib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E1F6F0A6-1BC3-462C-85FC-3E557A2C4B3D}">
      <dgm:prSet phldrT="[Text]" custT="1"/>
      <dgm:spPr/>
      <dgm:t>
        <a:bodyPr/>
        <a:lstStyle/>
        <a:p>
          <a:r>
            <a:rPr lang="en-US" sz="1100" b="0" dirty="0" smtClean="0"/>
            <a:t>Transition of Ownership to the Performing Organization</a:t>
          </a:r>
          <a:endParaRPr lang="en-US" sz="1100" b="0" dirty="0"/>
        </a:p>
      </dgm:t>
    </dgm:pt>
    <dgm:pt modelId="{010EBA30-D946-42C1-AD97-D3AFDC027C6D}" type="par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D0CB190-61FF-4DD1-B212-4CBCF0E1CACC}" type="sib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08B0626-DF46-452F-8349-DDF9A7FA0C06}" type="pres">
      <dgm:prSet presAssocID="{D2E536E2-DCE2-4871-BCEF-295A3622BC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B17D1-047D-44B3-8F80-1D2F274F00DC}" type="pres">
      <dgm:prSet presAssocID="{D2E536E2-DCE2-4871-BCEF-295A3622BCB5}" presName="arrow" presStyleLbl="bgShp" presStyleIdx="0" presStyleCnt="1"/>
      <dgm:spPr/>
    </dgm:pt>
    <dgm:pt modelId="{0ED8C17F-5D97-42A2-A9A0-F4D3DF218028}" type="pres">
      <dgm:prSet presAssocID="{D2E536E2-DCE2-4871-BCEF-295A3622BCB5}" presName="points" presStyleCnt="0"/>
      <dgm:spPr/>
    </dgm:pt>
    <dgm:pt modelId="{9D9024AC-4C55-45F1-9568-40C9B3680F0C}" type="pres">
      <dgm:prSet presAssocID="{A4C9A21C-A720-4A32-933F-1C558DBA4D72}" presName="compositeA" presStyleCnt="0"/>
      <dgm:spPr/>
    </dgm:pt>
    <dgm:pt modelId="{F35586E3-1BAA-4787-9F90-40B71DDC06D4}" type="pres">
      <dgm:prSet presAssocID="{A4C9A21C-A720-4A32-933F-1C558DBA4D72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EC1D9-7455-499B-A016-07EC49FCD493}" type="pres">
      <dgm:prSet presAssocID="{A4C9A21C-A720-4A32-933F-1C558DBA4D72}" presName="circleA" presStyleLbl="node1" presStyleIdx="0" presStyleCnt="7"/>
      <dgm:spPr/>
    </dgm:pt>
    <dgm:pt modelId="{DD9E1CD0-ECB2-4801-8D09-505604B9657D}" type="pres">
      <dgm:prSet presAssocID="{A4C9A21C-A720-4A32-933F-1C558DBA4D72}" presName="spaceA" presStyleCnt="0"/>
      <dgm:spPr/>
    </dgm:pt>
    <dgm:pt modelId="{AC30E0D4-308C-4722-AE01-818D09B83A42}" type="pres">
      <dgm:prSet presAssocID="{7CEDFB14-BE7A-44AB-BE99-8CDB9C571616}" presName="space" presStyleCnt="0"/>
      <dgm:spPr/>
    </dgm:pt>
    <dgm:pt modelId="{94DE26E9-A2DE-4742-AA95-F5E9DCE4C74F}" type="pres">
      <dgm:prSet presAssocID="{10E9F9A8-28FD-49FB-9734-9633D39104A9}" presName="compositeB" presStyleCnt="0"/>
      <dgm:spPr/>
    </dgm:pt>
    <dgm:pt modelId="{07BA6BD4-F239-4D4F-A5F1-69AFC44B0E65}" type="pres">
      <dgm:prSet presAssocID="{10E9F9A8-28FD-49FB-9734-9633D39104A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540E7-C1C4-422D-8EC3-9330379C2090}" type="pres">
      <dgm:prSet presAssocID="{10E9F9A8-28FD-49FB-9734-9633D39104A9}" presName="circleB" presStyleLbl="node1" presStyleIdx="1" presStyleCnt="7"/>
      <dgm:spPr/>
    </dgm:pt>
    <dgm:pt modelId="{3FBC4753-4032-4828-B1AE-11C2B5022E2E}" type="pres">
      <dgm:prSet presAssocID="{10E9F9A8-28FD-49FB-9734-9633D39104A9}" presName="spaceB" presStyleCnt="0"/>
      <dgm:spPr/>
    </dgm:pt>
    <dgm:pt modelId="{9126B9B3-1FE5-47C9-B7B1-5B2A430EFE45}" type="pres">
      <dgm:prSet presAssocID="{1742798D-D05D-4649-A7F3-3497081FDFDC}" presName="space" presStyleCnt="0"/>
      <dgm:spPr/>
    </dgm:pt>
    <dgm:pt modelId="{3EEE4108-5F14-444B-B110-B932A3245099}" type="pres">
      <dgm:prSet presAssocID="{95ACB961-BCCB-4DE6-8A55-CE27A9B4BC05}" presName="compositeA" presStyleCnt="0"/>
      <dgm:spPr/>
    </dgm:pt>
    <dgm:pt modelId="{B570F1D7-5824-456B-B826-41E689DE9EF9}" type="pres">
      <dgm:prSet presAssocID="{95ACB961-BCCB-4DE6-8A55-CE27A9B4BC0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D216-4E45-4E64-8DE7-A1D93E93B498}" type="pres">
      <dgm:prSet presAssocID="{95ACB961-BCCB-4DE6-8A55-CE27A9B4BC05}" presName="circleA" presStyleLbl="node1" presStyleIdx="2" presStyleCnt="7"/>
      <dgm:spPr/>
    </dgm:pt>
    <dgm:pt modelId="{081FAD3D-9D8F-4EE0-BE27-0C03068085CC}" type="pres">
      <dgm:prSet presAssocID="{95ACB961-BCCB-4DE6-8A55-CE27A9B4BC05}" presName="spaceA" presStyleCnt="0"/>
      <dgm:spPr/>
    </dgm:pt>
    <dgm:pt modelId="{D3B06710-A0CF-4A27-B4C3-CE7224229EB8}" type="pres">
      <dgm:prSet presAssocID="{55CA690D-F14F-4358-8BE5-D06D0F9CE71C}" presName="space" presStyleCnt="0"/>
      <dgm:spPr/>
    </dgm:pt>
    <dgm:pt modelId="{921E8109-0E28-4336-ABDB-2173B79FC1EE}" type="pres">
      <dgm:prSet presAssocID="{F337224E-12BD-4532-B354-C0452AE08D2B}" presName="compositeB" presStyleCnt="0"/>
      <dgm:spPr/>
    </dgm:pt>
    <dgm:pt modelId="{09473F38-7EB6-4D7B-A949-CB4A65302952}" type="pres">
      <dgm:prSet presAssocID="{F337224E-12BD-4532-B354-C0452AE08D2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6FD7-0FBB-4CB7-BD0D-00100611EDB5}" type="pres">
      <dgm:prSet presAssocID="{F337224E-12BD-4532-B354-C0452AE08D2B}" presName="circleB" presStyleLbl="node1" presStyleIdx="3" presStyleCnt="7"/>
      <dgm:spPr/>
    </dgm:pt>
    <dgm:pt modelId="{3A51E20D-3C8F-48EE-9EF3-E235656914C0}" type="pres">
      <dgm:prSet presAssocID="{F337224E-12BD-4532-B354-C0452AE08D2B}" presName="spaceB" presStyleCnt="0"/>
      <dgm:spPr/>
    </dgm:pt>
    <dgm:pt modelId="{9F2F18A2-7A1F-4983-B62A-9110AD8972AF}" type="pres">
      <dgm:prSet presAssocID="{828F82CB-ABEA-45B6-9951-649BC2D0DD46}" presName="space" presStyleCnt="0"/>
      <dgm:spPr/>
    </dgm:pt>
    <dgm:pt modelId="{947346EB-45F7-4313-961F-069966B487F9}" type="pres">
      <dgm:prSet presAssocID="{2991CE5F-3ADF-4034-9174-38E2CE47FF59}" presName="compositeA" presStyleCnt="0"/>
      <dgm:spPr/>
    </dgm:pt>
    <dgm:pt modelId="{6AE6D237-FA6D-4A76-8C3C-17F12BEAEABA}" type="pres">
      <dgm:prSet presAssocID="{2991CE5F-3ADF-4034-9174-38E2CE47FF59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4B279-80AD-4196-A903-B10240C30075}" type="pres">
      <dgm:prSet presAssocID="{2991CE5F-3ADF-4034-9174-38E2CE47FF59}" presName="circleA" presStyleLbl="node1" presStyleIdx="4" presStyleCnt="7"/>
      <dgm:spPr>
        <a:solidFill>
          <a:srgbClr val="FF0000"/>
        </a:solidFill>
      </dgm:spPr>
    </dgm:pt>
    <dgm:pt modelId="{6557DD32-AAED-41DF-B56F-BAA924EA04F9}" type="pres">
      <dgm:prSet presAssocID="{2991CE5F-3ADF-4034-9174-38E2CE47FF59}" presName="spaceA" presStyleCnt="0"/>
      <dgm:spPr/>
    </dgm:pt>
    <dgm:pt modelId="{DD722B18-58EB-4C96-A84D-9CA9027D5BA5}" type="pres">
      <dgm:prSet presAssocID="{E756ECEB-3026-44BD-98EE-52CBD33F4D2A}" presName="space" presStyleCnt="0"/>
      <dgm:spPr/>
    </dgm:pt>
    <dgm:pt modelId="{D0B7D735-2C2B-43B2-AD3E-1583F95596BF}" type="pres">
      <dgm:prSet presAssocID="{82DEC9F8-5679-428C-B67D-ACF0DE7E9969}" presName="compositeB" presStyleCnt="0"/>
      <dgm:spPr/>
    </dgm:pt>
    <dgm:pt modelId="{9E9F5DC3-5789-4E95-9E2C-5EEC90DFD2B7}" type="pres">
      <dgm:prSet presAssocID="{82DEC9F8-5679-428C-B67D-ACF0DE7E9969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9BF6-06C7-4C4C-8A59-67BBDA68F4A9}" type="pres">
      <dgm:prSet presAssocID="{82DEC9F8-5679-428C-B67D-ACF0DE7E9969}" presName="circleB" presStyleLbl="node1" presStyleIdx="5" presStyleCnt="7"/>
      <dgm:spPr/>
    </dgm:pt>
    <dgm:pt modelId="{580D5020-980D-4CAE-83FE-44E60AB1AA0D}" type="pres">
      <dgm:prSet presAssocID="{82DEC9F8-5679-428C-B67D-ACF0DE7E9969}" presName="spaceB" presStyleCnt="0"/>
      <dgm:spPr/>
    </dgm:pt>
    <dgm:pt modelId="{7F968B0E-33C0-4C68-B66E-64C83D9AF8EF}" type="pres">
      <dgm:prSet presAssocID="{B84F0829-1562-45B1-8377-010A103432AD}" presName="space" presStyleCnt="0"/>
      <dgm:spPr/>
    </dgm:pt>
    <dgm:pt modelId="{F63C0FB2-8F48-4453-BE1F-E362B9E3F421}" type="pres">
      <dgm:prSet presAssocID="{E1F6F0A6-1BC3-462C-85FC-3E557A2C4B3D}" presName="compositeA" presStyleCnt="0"/>
      <dgm:spPr/>
    </dgm:pt>
    <dgm:pt modelId="{235F3C9F-3066-4619-8E49-A1BF04C56D04}" type="pres">
      <dgm:prSet presAssocID="{E1F6F0A6-1BC3-462C-85FC-3E557A2C4B3D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5ED2-63CE-417C-913A-66792D6CA36E}" type="pres">
      <dgm:prSet presAssocID="{E1F6F0A6-1BC3-462C-85FC-3E557A2C4B3D}" presName="circleA" presStyleLbl="node1" presStyleIdx="6" presStyleCnt="7"/>
      <dgm:spPr/>
    </dgm:pt>
    <dgm:pt modelId="{6DE48801-FA63-44FC-88C9-08A09399473F}" type="pres">
      <dgm:prSet presAssocID="{E1F6F0A6-1BC3-462C-85FC-3E557A2C4B3D}" presName="spaceA" presStyleCnt="0"/>
      <dgm:spPr/>
    </dgm:pt>
  </dgm:ptLst>
  <dgm:cxnLst>
    <dgm:cxn modelId="{8102F35D-7DEA-4208-8417-506B8C65F445}" srcId="{D2E536E2-DCE2-4871-BCEF-295A3622BCB5}" destId="{2991CE5F-3ADF-4034-9174-38E2CE47FF59}" srcOrd="4" destOrd="0" parTransId="{EFD5928B-B654-428C-A773-DB141E3AD7B5}" sibTransId="{E756ECEB-3026-44BD-98EE-52CBD33F4D2A}"/>
    <dgm:cxn modelId="{60B3484B-9364-4B5C-9CC2-60001A07F9CC}" type="presOf" srcId="{95ACB961-BCCB-4DE6-8A55-CE27A9B4BC05}" destId="{B570F1D7-5824-456B-B826-41E689DE9EF9}" srcOrd="0" destOrd="0" presId="urn:microsoft.com/office/officeart/2005/8/layout/hProcess11"/>
    <dgm:cxn modelId="{D555881C-A8B5-4484-B860-FD96E9A0D995}" srcId="{D2E536E2-DCE2-4871-BCEF-295A3622BCB5}" destId="{82DEC9F8-5679-428C-B67D-ACF0DE7E9969}" srcOrd="5" destOrd="0" parTransId="{379E32CD-0E1E-4B8D-82C2-907ED6A32FF5}" sibTransId="{B84F0829-1562-45B1-8377-010A103432AD}"/>
    <dgm:cxn modelId="{53D80413-0671-4C0E-8717-778397AC3707}" type="presOf" srcId="{10E9F9A8-28FD-49FB-9734-9633D39104A9}" destId="{07BA6BD4-F239-4D4F-A5F1-69AFC44B0E65}" srcOrd="0" destOrd="0" presId="urn:microsoft.com/office/officeart/2005/8/layout/hProcess11"/>
    <dgm:cxn modelId="{13848802-C6F5-426F-A396-697AB717B84E}" type="presOf" srcId="{E1F6F0A6-1BC3-462C-85FC-3E557A2C4B3D}" destId="{235F3C9F-3066-4619-8E49-A1BF04C56D04}" srcOrd="0" destOrd="0" presId="urn:microsoft.com/office/officeart/2005/8/layout/hProcess11"/>
    <dgm:cxn modelId="{37E1E22A-37C7-44D9-85F8-28A19174E4F4}" type="presOf" srcId="{F337224E-12BD-4532-B354-C0452AE08D2B}" destId="{09473F38-7EB6-4D7B-A949-CB4A65302952}" srcOrd="0" destOrd="0" presId="urn:microsoft.com/office/officeart/2005/8/layout/hProcess11"/>
    <dgm:cxn modelId="{3C0B6C66-3E9E-43F7-B97B-C0F1198E64E2}" srcId="{D2E536E2-DCE2-4871-BCEF-295A3622BCB5}" destId="{10E9F9A8-28FD-49FB-9734-9633D39104A9}" srcOrd="1" destOrd="0" parTransId="{B8DC6C7B-2AFA-49C1-A2D0-E4B798544879}" sibTransId="{1742798D-D05D-4649-A7F3-3497081FDFDC}"/>
    <dgm:cxn modelId="{4BF71E4E-4AAD-4699-A8FA-7E2033EB61B6}" type="presOf" srcId="{2991CE5F-3ADF-4034-9174-38E2CE47FF59}" destId="{6AE6D237-FA6D-4A76-8C3C-17F12BEAEABA}" srcOrd="0" destOrd="0" presId="urn:microsoft.com/office/officeart/2005/8/layout/hProcess11"/>
    <dgm:cxn modelId="{65F1108A-0638-484D-AF1E-C414BB7ABF67}" type="presOf" srcId="{82DEC9F8-5679-428C-B67D-ACF0DE7E9969}" destId="{9E9F5DC3-5789-4E95-9E2C-5EEC90DFD2B7}" srcOrd="0" destOrd="0" presId="urn:microsoft.com/office/officeart/2005/8/layout/hProcess11"/>
    <dgm:cxn modelId="{05D813A7-A10E-468A-A2B7-21DD6FF24778}" type="presOf" srcId="{A4C9A21C-A720-4A32-933F-1C558DBA4D72}" destId="{F35586E3-1BAA-4787-9F90-40B71DDC06D4}" srcOrd="0" destOrd="0" presId="urn:microsoft.com/office/officeart/2005/8/layout/hProcess11"/>
    <dgm:cxn modelId="{895EA45F-EDF1-42AC-97DF-54FFE58EC3D0}" srcId="{D2E536E2-DCE2-4871-BCEF-295A3622BCB5}" destId="{95ACB961-BCCB-4DE6-8A55-CE27A9B4BC05}" srcOrd="2" destOrd="0" parTransId="{2E737AF3-3C10-46BF-AC3A-CE64C3CDCF4C}" sibTransId="{55CA690D-F14F-4358-8BE5-D06D0F9CE71C}"/>
    <dgm:cxn modelId="{F2A61EDB-F106-4555-AADC-248FF9722738}" srcId="{D2E536E2-DCE2-4871-BCEF-295A3622BCB5}" destId="{F337224E-12BD-4532-B354-C0452AE08D2B}" srcOrd="3" destOrd="0" parTransId="{32FB1868-07B2-4927-90E3-B61F965BBC00}" sibTransId="{828F82CB-ABEA-45B6-9951-649BC2D0DD46}"/>
    <dgm:cxn modelId="{A0FC22EA-82E6-4E6D-86E3-288684C9A7A1}" type="presOf" srcId="{D2E536E2-DCE2-4871-BCEF-295A3622BCB5}" destId="{F08B0626-DF46-452F-8349-DDF9A7FA0C06}" srcOrd="0" destOrd="0" presId="urn:microsoft.com/office/officeart/2005/8/layout/hProcess11"/>
    <dgm:cxn modelId="{C8484F15-008F-48DD-AD88-FF69735C21A3}" srcId="{D2E536E2-DCE2-4871-BCEF-295A3622BCB5}" destId="{E1F6F0A6-1BC3-462C-85FC-3E557A2C4B3D}" srcOrd="6" destOrd="0" parTransId="{010EBA30-D946-42C1-AD97-D3AFDC027C6D}" sibTransId="{FD0CB190-61FF-4DD1-B212-4CBCF0E1CACC}"/>
    <dgm:cxn modelId="{28409B2F-7FB9-4304-9A9C-24F52DE939FB}" srcId="{D2E536E2-DCE2-4871-BCEF-295A3622BCB5}" destId="{A4C9A21C-A720-4A32-933F-1C558DBA4D72}" srcOrd="0" destOrd="0" parTransId="{C34BB7BB-C6C0-4B01-80DD-76A3D22AE55B}" sibTransId="{7CEDFB14-BE7A-44AB-BE99-8CDB9C571616}"/>
    <dgm:cxn modelId="{19E620F6-579D-4734-8D53-C5AB36F491AA}" type="presParOf" srcId="{F08B0626-DF46-452F-8349-DDF9A7FA0C06}" destId="{B1FB17D1-047D-44B3-8F80-1D2F274F00DC}" srcOrd="0" destOrd="0" presId="urn:microsoft.com/office/officeart/2005/8/layout/hProcess11"/>
    <dgm:cxn modelId="{43754C5E-EBB7-41B8-A6BE-668311656E7F}" type="presParOf" srcId="{F08B0626-DF46-452F-8349-DDF9A7FA0C06}" destId="{0ED8C17F-5D97-42A2-A9A0-F4D3DF218028}" srcOrd="1" destOrd="0" presId="urn:microsoft.com/office/officeart/2005/8/layout/hProcess11"/>
    <dgm:cxn modelId="{FC28CF3C-1CA2-41B5-BA7A-24BA3DA5912E}" type="presParOf" srcId="{0ED8C17F-5D97-42A2-A9A0-F4D3DF218028}" destId="{9D9024AC-4C55-45F1-9568-40C9B3680F0C}" srcOrd="0" destOrd="0" presId="urn:microsoft.com/office/officeart/2005/8/layout/hProcess11"/>
    <dgm:cxn modelId="{364E011D-5B3B-4E06-8FCE-2F24BBA944E9}" type="presParOf" srcId="{9D9024AC-4C55-45F1-9568-40C9B3680F0C}" destId="{F35586E3-1BAA-4787-9F90-40B71DDC06D4}" srcOrd="0" destOrd="0" presId="urn:microsoft.com/office/officeart/2005/8/layout/hProcess11"/>
    <dgm:cxn modelId="{E123A5F4-C791-4FB9-BE71-967E40014CDA}" type="presParOf" srcId="{9D9024AC-4C55-45F1-9568-40C9B3680F0C}" destId="{9DFEC1D9-7455-499B-A016-07EC49FCD493}" srcOrd="1" destOrd="0" presId="urn:microsoft.com/office/officeart/2005/8/layout/hProcess11"/>
    <dgm:cxn modelId="{E54ED4E9-6205-4848-B73E-1302C1AA5F13}" type="presParOf" srcId="{9D9024AC-4C55-45F1-9568-40C9B3680F0C}" destId="{DD9E1CD0-ECB2-4801-8D09-505604B9657D}" srcOrd="2" destOrd="0" presId="urn:microsoft.com/office/officeart/2005/8/layout/hProcess11"/>
    <dgm:cxn modelId="{E7DC3BF8-EE88-41C9-934F-40E94A7D6ACC}" type="presParOf" srcId="{0ED8C17F-5D97-42A2-A9A0-F4D3DF218028}" destId="{AC30E0D4-308C-4722-AE01-818D09B83A42}" srcOrd="1" destOrd="0" presId="urn:microsoft.com/office/officeart/2005/8/layout/hProcess11"/>
    <dgm:cxn modelId="{DE239036-7E74-4838-80B7-C7412515BCF4}" type="presParOf" srcId="{0ED8C17F-5D97-42A2-A9A0-F4D3DF218028}" destId="{94DE26E9-A2DE-4742-AA95-F5E9DCE4C74F}" srcOrd="2" destOrd="0" presId="urn:microsoft.com/office/officeart/2005/8/layout/hProcess11"/>
    <dgm:cxn modelId="{1DE9A563-E506-4656-B28A-A162AC6E26D3}" type="presParOf" srcId="{94DE26E9-A2DE-4742-AA95-F5E9DCE4C74F}" destId="{07BA6BD4-F239-4D4F-A5F1-69AFC44B0E65}" srcOrd="0" destOrd="0" presId="urn:microsoft.com/office/officeart/2005/8/layout/hProcess11"/>
    <dgm:cxn modelId="{A96BC800-EF84-4329-8E99-C105107BFB38}" type="presParOf" srcId="{94DE26E9-A2DE-4742-AA95-F5E9DCE4C74F}" destId="{413540E7-C1C4-422D-8EC3-9330379C2090}" srcOrd="1" destOrd="0" presId="urn:microsoft.com/office/officeart/2005/8/layout/hProcess11"/>
    <dgm:cxn modelId="{D057B02D-1610-4AC4-ABA8-8DD912FE18C8}" type="presParOf" srcId="{94DE26E9-A2DE-4742-AA95-F5E9DCE4C74F}" destId="{3FBC4753-4032-4828-B1AE-11C2B5022E2E}" srcOrd="2" destOrd="0" presId="urn:microsoft.com/office/officeart/2005/8/layout/hProcess11"/>
    <dgm:cxn modelId="{4A528AE9-B53A-4226-96BB-39E3482CE557}" type="presParOf" srcId="{0ED8C17F-5D97-42A2-A9A0-F4D3DF218028}" destId="{9126B9B3-1FE5-47C9-B7B1-5B2A430EFE45}" srcOrd="3" destOrd="0" presId="urn:microsoft.com/office/officeart/2005/8/layout/hProcess11"/>
    <dgm:cxn modelId="{D65DB82D-21B9-45D5-B96A-82FB09AFD46F}" type="presParOf" srcId="{0ED8C17F-5D97-42A2-A9A0-F4D3DF218028}" destId="{3EEE4108-5F14-444B-B110-B932A3245099}" srcOrd="4" destOrd="0" presId="urn:microsoft.com/office/officeart/2005/8/layout/hProcess11"/>
    <dgm:cxn modelId="{757EA518-FEA1-460B-9E5D-EE6C5B880B79}" type="presParOf" srcId="{3EEE4108-5F14-444B-B110-B932A3245099}" destId="{B570F1D7-5824-456B-B826-41E689DE9EF9}" srcOrd="0" destOrd="0" presId="urn:microsoft.com/office/officeart/2005/8/layout/hProcess11"/>
    <dgm:cxn modelId="{9B62547C-A126-4245-8E56-73E3E2203D10}" type="presParOf" srcId="{3EEE4108-5F14-444B-B110-B932A3245099}" destId="{9C42D216-4E45-4E64-8DE7-A1D93E93B498}" srcOrd="1" destOrd="0" presId="urn:microsoft.com/office/officeart/2005/8/layout/hProcess11"/>
    <dgm:cxn modelId="{A7CCAFD1-9BDE-488B-BDAD-1DDFB6CB43AD}" type="presParOf" srcId="{3EEE4108-5F14-444B-B110-B932A3245099}" destId="{081FAD3D-9D8F-4EE0-BE27-0C03068085CC}" srcOrd="2" destOrd="0" presId="urn:microsoft.com/office/officeart/2005/8/layout/hProcess11"/>
    <dgm:cxn modelId="{8ADE9498-BEE2-490A-BA7F-06610863A45B}" type="presParOf" srcId="{0ED8C17F-5D97-42A2-A9A0-F4D3DF218028}" destId="{D3B06710-A0CF-4A27-B4C3-CE7224229EB8}" srcOrd="5" destOrd="0" presId="urn:microsoft.com/office/officeart/2005/8/layout/hProcess11"/>
    <dgm:cxn modelId="{E5AE9BB7-C3EB-4D1A-820E-E218051D0CCE}" type="presParOf" srcId="{0ED8C17F-5D97-42A2-A9A0-F4D3DF218028}" destId="{921E8109-0E28-4336-ABDB-2173B79FC1EE}" srcOrd="6" destOrd="0" presId="urn:microsoft.com/office/officeart/2005/8/layout/hProcess11"/>
    <dgm:cxn modelId="{4FC68EB3-B766-45AC-A497-242FDB05E73C}" type="presParOf" srcId="{921E8109-0E28-4336-ABDB-2173B79FC1EE}" destId="{09473F38-7EB6-4D7B-A949-CB4A65302952}" srcOrd="0" destOrd="0" presId="urn:microsoft.com/office/officeart/2005/8/layout/hProcess11"/>
    <dgm:cxn modelId="{3647C214-2100-44F8-B97C-E18ECEB8FAF1}" type="presParOf" srcId="{921E8109-0E28-4336-ABDB-2173B79FC1EE}" destId="{059F6FD7-0FBB-4CB7-BD0D-00100611EDB5}" srcOrd="1" destOrd="0" presId="urn:microsoft.com/office/officeart/2005/8/layout/hProcess11"/>
    <dgm:cxn modelId="{1A30920C-38B0-40E6-A055-EE03357F179C}" type="presParOf" srcId="{921E8109-0E28-4336-ABDB-2173B79FC1EE}" destId="{3A51E20D-3C8F-48EE-9EF3-E235656914C0}" srcOrd="2" destOrd="0" presId="urn:microsoft.com/office/officeart/2005/8/layout/hProcess11"/>
    <dgm:cxn modelId="{44EC7FD0-00BF-4DC2-A4BA-5D2B57E3EA26}" type="presParOf" srcId="{0ED8C17F-5D97-42A2-A9A0-F4D3DF218028}" destId="{9F2F18A2-7A1F-4983-B62A-9110AD8972AF}" srcOrd="7" destOrd="0" presId="urn:microsoft.com/office/officeart/2005/8/layout/hProcess11"/>
    <dgm:cxn modelId="{72CFC95A-8981-4A4D-B4BC-B3F43791EFFF}" type="presParOf" srcId="{0ED8C17F-5D97-42A2-A9A0-F4D3DF218028}" destId="{947346EB-45F7-4313-961F-069966B487F9}" srcOrd="8" destOrd="0" presId="urn:microsoft.com/office/officeart/2005/8/layout/hProcess11"/>
    <dgm:cxn modelId="{643567EB-A914-4581-9B03-D2AAFE253303}" type="presParOf" srcId="{947346EB-45F7-4313-961F-069966B487F9}" destId="{6AE6D237-FA6D-4A76-8C3C-17F12BEAEABA}" srcOrd="0" destOrd="0" presId="urn:microsoft.com/office/officeart/2005/8/layout/hProcess11"/>
    <dgm:cxn modelId="{3384F1AE-9E44-416D-B0BB-11392B07E262}" type="presParOf" srcId="{947346EB-45F7-4313-961F-069966B487F9}" destId="{ADF4B279-80AD-4196-A903-B10240C30075}" srcOrd="1" destOrd="0" presId="urn:microsoft.com/office/officeart/2005/8/layout/hProcess11"/>
    <dgm:cxn modelId="{AC4BEA74-EFFC-4E2A-8598-FADE0DBC2818}" type="presParOf" srcId="{947346EB-45F7-4313-961F-069966B487F9}" destId="{6557DD32-AAED-41DF-B56F-BAA924EA04F9}" srcOrd="2" destOrd="0" presId="urn:microsoft.com/office/officeart/2005/8/layout/hProcess11"/>
    <dgm:cxn modelId="{B469A70A-621E-42B4-9822-258860956988}" type="presParOf" srcId="{0ED8C17F-5D97-42A2-A9A0-F4D3DF218028}" destId="{DD722B18-58EB-4C96-A84D-9CA9027D5BA5}" srcOrd="9" destOrd="0" presId="urn:microsoft.com/office/officeart/2005/8/layout/hProcess11"/>
    <dgm:cxn modelId="{6913FE9C-69CE-43DF-9588-09A129EBA832}" type="presParOf" srcId="{0ED8C17F-5D97-42A2-A9A0-F4D3DF218028}" destId="{D0B7D735-2C2B-43B2-AD3E-1583F95596BF}" srcOrd="10" destOrd="0" presId="urn:microsoft.com/office/officeart/2005/8/layout/hProcess11"/>
    <dgm:cxn modelId="{75186049-9365-4B14-9B22-6C96E47A7DDE}" type="presParOf" srcId="{D0B7D735-2C2B-43B2-AD3E-1583F95596BF}" destId="{9E9F5DC3-5789-4E95-9E2C-5EEC90DFD2B7}" srcOrd="0" destOrd="0" presId="urn:microsoft.com/office/officeart/2005/8/layout/hProcess11"/>
    <dgm:cxn modelId="{697AF45B-FDCC-4D6F-BD2A-694E315BA145}" type="presParOf" srcId="{D0B7D735-2C2B-43B2-AD3E-1583F95596BF}" destId="{9C3C9BF6-06C7-4C4C-8A59-67BBDA68F4A9}" srcOrd="1" destOrd="0" presId="urn:microsoft.com/office/officeart/2005/8/layout/hProcess11"/>
    <dgm:cxn modelId="{61934ADF-EA1B-4E1B-97BB-810D6F9B2DE2}" type="presParOf" srcId="{D0B7D735-2C2B-43B2-AD3E-1583F95596BF}" destId="{580D5020-980D-4CAE-83FE-44E60AB1AA0D}" srcOrd="2" destOrd="0" presId="urn:microsoft.com/office/officeart/2005/8/layout/hProcess11"/>
    <dgm:cxn modelId="{47D5D0F7-7ED5-46F2-B7E7-59A1089DEE11}" type="presParOf" srcId="{0ED8C17F-5D97-42A2-A9A0-F4D3DF218028}" destId="{7F968B0E-33C0-4C68-B66E-64C83D9AF8EF}" srcOrd="11" destOrd="0" presId="urn:microsoft.com/office/officeart/2005/8/layout/hProcess11"/>
    <dgm:cxn modelId="{BC1B7E49-BFE7-4A48-85AD-76AB3A30C143}" type="presParOf" srcId="{0ED8C17F-5D97-42A2-A9A0-F4D3DF218028}" destId="{F63C0FB2-8F48-4453-BE1F-E362B9E3F421}" srcOrd="12" destOrd="0" presId="urn:microsoft.com/office/officeart/2005/8/layout/hProcess11"/>
    <dgm:cxn modelId="{733AF41A-06C7-429F-BA84-A91B0BFEFFFB}" type="presParOf" srcId="{F63C0FB2-8F48-4453-BE1F-E362B9E3F421}" destId="{235F3C9F-3066-4619-8E49-A1BF04C56D04}" srcOrd="0" destOrd="0" presId="urn:microsoft.com/office/officeart/2005/8/layout/hProcess11"/>
    <dgm:cxn modelId="{1861E13E-69E5-4363-B323-CC4D092B1E5E}" type="presParOf" srcId="{F63C0FB2-8F48-4453-BE1F-E362B9E3F421}" destId="{1F2A5ED2-63CE-417C-913A-66792D6CA36E}" srcOrd="1" destOrd="0" presId="urn:microsoft.com/office/officeart/2005/8/layout/hProcess11"/>
    <dgm:cxn modelId="{02F8AAC4-1061-4DC3-9975-D1240DE8F58D}" type="presParOf" srcId="{F63C0FB2-8F48-4453-BE1F-E362B9E3F421}" destId="{6DE48801-FA63-44FC-88C9-08A0939947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E536E2-DCE2-4871-BCEF-295A3622BCB5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9A21C-A720-4A32-933F-1C558DBA4D72}">
      <dgm:prSet phldrT="[Text]" custT="1"/>
      <dgm:spPr/>
      <dgm:t>
        <a:bodyPr/>
        <a:lstStyle/>
        <a:p>
          <a:r>
            <a:rPr lang="en-US" sz="1100" b="0" dirty="0" smtClean="0"/>
            <a:t>Initial Exposure</a:t>
          </a:r>
          <a:endParaRPr lang="en-US" sz="1100" b="0" dirty="0"/>
        </a:p>
      </dgm:t>
    </dgm:pt>
    <dgm:pt modelId="{C34BB7BB-C6C0-4B01-80DD-76A3D22AE55B}" type="par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7CEDFB14-BE7A-44AB-BE99-8CDB9C571616}" type="sibTrans" cxnId="{28409B2F-7FB9-4304-9A9C-24F52DE939FB}">
      <dgm:prSet/>
      <dgm:spPr/>
      <dgm:t>
        <a:bodyPr/>
        <a:lstStyle/>
        <a:p>
          <a:endParaRPr lang="en-US" sz="1100" b="0"/>
        </a:p>
      </dgm:t>
    </dgm:pt>
    <dgm:pt modelId="{10E9F9A8-28FD-49FB-9734-9633D39104A9}">
      <dgm:prSet phldrT="[Text]" custT="1"/>
      <dgm:spPr/>
      <dgm:t>
        <a:bodyPr/>
        <a:lstStyle/>
        <a:p>
          <a:r>
            <a:rPr lang="en-US" sz="1100" b="0" dirty="0" smtClean="0"/>
            <a:t>Validate and Receive Feedback</a:t>
          </a:r>
          <a:endParaRPr lang="en-US" sz="1100" b="0" dirty="0"/>
        </a:p>
      </dgm:t>
    </dgm:pt>
    <dgm:pt modelId="{B8DC6C7B-2AFA-49C1-A2D0-E4B798544879}" type="par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1742798D-D05D-4649-A7F3-3497081FDFDC}" type="sibTrans" cxnId="{3C0B6C66-3E9E-43F7-B97B-C0F1198E64E2}">
      <dgm:prSet/>
      <dgm:spPr/>
      <dgm:t>
        <a:bodyPr/>
        <a:lstStyle/>
        <a:p>
          <a:endParaRPr lang="en-US" sz="1100" b="0"/>
        </a:p>
      </dgm:t>
    </dgm:pt>
    <dgm:pt modelId="{95ACB961-BCCB-4DE6-8A55-CE27A9B4BC05}">
      <dgm:prSet phldrT="[Text]" custT="1"/>
      <dgm:spPr/>
      <dgm:t>
        <a:bodyPr/>
        <a:lstStyle/>
        <a:p>
          <a:r>
            <a:rPr lang="en-US" sz="1100" b="0" dirty="0" smtClean="0"/>
            <a:t>Pilot Testing</a:t>
          </a:r>
          <a:endParaRPr lang="en-US" sz="1100" b="0" dirty="0"/>
        </a:p>
      </dgm:t>
    </dgm:pt>
    <dgm:pt modelId="{2E737AF3-3C10-46BF-AC3A-CE64C3CDCF4C}" type="par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55CA690D-F14F-4358-8BE5-D06D0F9CE71C}" type="sibTrans" cxnId="{895EA45F-EDF1-42AC-97DF-54FFE58EC3D0}">
      <dgm:prSet/>
      <dgm:spPr/>
      <dgm:t>
        <a:bodyPr/>
        <a:lstStyle/>
        <a:p>
          <a:endParaRPr lang="en-US" sz="1100" b="0"/>
        </a:p>
      </dgm:t>
    </dgm:pt>
    <dgm:pt modelId="{2991CE5F-3ADF-4034-9174-38E2CE47FF59}">
      <dgm:prSet phldrT="[Text]" custT="1"/>
      <dgm:spPr/>
      <dgm:t>
        <a:bodyPr/>
        <a:lstStyle/>
        <a:p>
          <a:r>
            <a:rPr lang="en-US" sz="1100" b="0" dirty="0" smtClean="0"/>
            <a:t>Prepare for Wide System   Implementation</a:t>
          </a:r>
          <a:endParaRPr lang="en-US" sz="1100" b="0" dirty="0"/>
        </a:p>
      </dgm:t>
    </dgm:pt>
    <dgm:pt modelId="{EFD5928B-B654-428C-A773-DB141E3AD7B5}" type="par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E756ECEB-3026-44BD-98EE-52CBD33F4D2A}" type="sibTrans" cxnId="{8102F35D-7DEA-4208-8417-506B8C65F445}">
      <dgm:prSet/>
      <dgm:spPr/>
      <dgm:t>
        <a:bodyPr/>
        <a:lstStyle/>
        <a:p>
          <a:endParaRPr lang="en-US" sz="1100" b="0"/>
        </a:p>
      </dgm:t>
    </dgm:pt>
    <dgm:pt modelId="{F337224E-12BD-4532-B354-C0452AE08D2B}">
      <dgm:prSet phldrT="[Text]" custT="1"/>
      <dgm:spPr/>
      <dgm:t>
        <a:bodyPr/>
        <a:lstStyle/>
        <a:p>
          <a:r>
            <a:rPr lang="en-US" sz="1100" b="0" dirty="0" smtClean="0"/>
            <a:t>Refining the Process</a:t>
          </a:r>
          <a:endParaRPr lang="en-US" sz="1100" b="0" dirty="0"/>
        </a:p>
      </dgm:t>
    </dgm:pt>
    <dgm:pt modelId="{32FB1868-07B2-4927-90E3-B61F965BBC00}" type="par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8F82CB-ABEA-45B6-9951-649BC2D0DD46}" type="sibTrans" cxnId="{F2A61EDB-F106-4555-AADC-248FF9722738}">
      <dgm:prSet/>
      <dgm:spPr/>
      <dgm:t>
        <a:bodyPr/>
        <a:lstStyle/>
        <a:p>
          <a:endParaRPr lang="en-US" sz="1100" b="0"/>
        </a:p>
      </dgm:t>
    </dgm:pt>
    <dgm:pt modelId="{82DEC9F8-5679-428C-B67D-ACF0DE7E9969}">
      <dgm:prSet phldrT="[Text]" custT="1"/>
      <dgm:spPr/>
      <dgm:t>
        <a:bodyPr/>
        <a:lstStyle/>
        <a:p>
          <a:r>
            <a:rPr lang="en-US" sz="1600" b="1" dirty="0" smtClean="0"/>
            <a:t>Deploy System </a:t>
          </a:r>
          <a:endParaRPr lang="en-US" sz="1600" b="1" dirty="0"/>
        </a:p>
      </dgm:t>
    </dgm:pt>
    <dgm:pt modelId="{379E32CD-0E1E-4B8D-82C2-907ED6A32FF5}" type="par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B84F0829-1562-45B1-8377-010A103432AD}" type="sibTrans" cxnId="{D555881C-A8B5-4484-B860-FD96E9A0D995}">
      <dgm:prSet/>
      <dgm:spPr/>
      <dgm:t>
        <a:bodyPr/>
        <a:lstStyle/>
        <a:p>
          <a:endParaRPr lang="en-US" sz="1100" b="0"/>
        </a:p>
      </dgm:t>
    </dgm:pt>
    <dgm:pt modelId="{E1F6F0A6-1BC3-462C-85FC-3E557A2C4B3D}">
      <dgm:prSet phldrT="[Text]" custT="1"/>
      <dgm:spPr/>
      <dgm:t>
        <a:bodyPr/>
        <a:lstStyle/>
        <a:p>
          <a:r>
            <a:rPr lang="en-US" sz="1100" b="0" dirty="0" smtClean="0"/>
            <a:t>Transition of Ownership to the Performing Organization</a:t>
          </a:r>
          <a:endParaRPr lang="en-US" sz="1100" b="0" dirty="0"/>
        </a:p>
      </dgm:t>
    </dgm:pt>
    <dgm:pt modelId="{010EBA30-D946-42C1-AD97-D3AFDC027C6D}" type="par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D0CB190-61FF-4DD1-B212-4CBCF0E1CACC}" type="sibTrans" cxnId="{C8484F15-008F-48DD-AD88-FF69735C21A3}">
      <dgm:prSet/>
      <dgm:spPr/>
      <dgm:t>
        <a:bodyPr/>
        <a:lstStyle/>
        <a:p>
          <a:endParaRPr lang="en-US" sz="1100" b="0"/>
        </a:p>
      </dgm:t>
    </dgm:pt>
    <dgm:pt modelId="{F08B0626-DF46-452F-8349-DDF9A7FA0C06}" type="pres">
      <dgm:prSet presAssocID="{D2E536E2-DCE2-4871-BCEF-295A3622BC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B17D1-047D-44B3-8F80-1D2F274F00DC}" type="pres">
      <dgm:prSet presAssocID="{D2E536E2-DCE2-4871-BCEF-295A3622BCB5}" presName="arrow" presStyleLbl="bgShp" presStyleIdx="0" presStyleCnt="1"/>
      <dgm:spPr/>
    </dgm:pt>
    <dgm:pt modelId="{0ED8C17F-5D97-42A2-A9A0-F4D3DF218028}" type="pres">
      <dgm:prSet presAssocID="{D2E536E2-DCE2-4871-BCEF-295A3622BCB5}" presName="points" presStyleCnt="0"/>
      <dgm:spPr/>
    </dgm:pt>
    <dgm:pt modelId="{9D9024AC-4C55-45F1-9568-40C9B3680F0C}" type="pres">
      <dgm:prSet presAssocID="{A4C9A21C-A720-4A32-933F-1C558DBA4D72}" presName="compositeA" presStyleCnt="0"/>
      <dgm:spPr/>
    </dgm:pt>
    <dgm:pt modelId="{F35586E3-1BAA-4787-9F90-40B71DDC06D4}" type="pres">
      <dgm:prSet presAssocID="{A4C9A21C-A720-4A32-933F-1C558DBA4D72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EC1D9-7455-499B-A016-07EC49FCD493}" type="pres">
      <dgm:prSet presAssocID="{A4C9A21C-A720-4A32-933F-1C558DBA4D72}" presName="circleA" presStyleLbl="node1" presStyleIdx="0" presStyleCnt="7"/>
      <dgm:spPr/>
    </dgm:pt>
    <dgm:pt modelId="{DD9E1CD0-ECB2-4801-8D09-505604B9657D}" type="pres">
      <dgm:prSet presAssocID="{A4C9A21C-A720-4A32-933F-1C558DBA4D72}" presName="spaceA" presStyleCnt="0"/>
      <dgm:spPr/>
    </dgm:pt>
    <dgm:pt modelId="{AC30E0D4-308C-4722-AE01-818D09B83A42}" type="pres">
      <dgm:prSet presAssocID="{7CEDFB14-BE7A-44AB-BE99-8CDB9C571616}" presName="space" presStyleCnt="0"/>
      <dgm:spPr/>
    </dgm:pt>
    <dgm:pt modelId="{94DE26E9-A2DE-4742-AA95-F5E9DCE4C74F}" type="pres">
      <dgm:prSet presAssocID="{10E9F9A8-28FD-49FB-9734-9633D39104A9}" presName="compositeB" presStyleCnt="0"/>
      <dgm:spPr/>
    </dgm:pt>
    <dgm:pt modelId="{07BA6BD4-F239-4D4F-A5F1-69AFC44B0E65}" type="pres">
      <dgm:prSet presAssocID="{10E9F9A8-28FD-49FB-9734-9633D39104A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540E7-C1C4-422D-8EC3-9330379C2090}" type="pres">
      <dgm:prSet presAssocID="{10E9F9A8-28FD-49FB-9734-9633D39104A9}" presName="circleB" presStyleLbl="node1" presStyleIdx="1" presStyleCnt="7"/>
      <dgm:spPr/>
    </dgm:pt>
    <dgm:pt modelId="{3FBC4753-4032-4828-B1AE-11C2B5022E2E}" type="pres">
      <dgm:prSet presAssocID="{10E9F9A8-28FD-49FB-9734-9633D39104A9}" presName="spaceB" presStyleCnt="0"/>
      <dgm:spPr/>
    </dgm:pt>
    <dgm:pt modelId="{9126B9B3-1FE5-47C9-B7B1-5B2A430EFE45}" type="pres">
      <dgm:prSet presAssocID="{1742798D-D05D-4649-A7F3-3497081FDFDC}" presName="space" presStyleCnt="0"/>
      <dgm:spPr/>
    </dgm:pt>
    <dgm:pt modelId="{3EEE4108-5F14-444B-B110-B932A3245099}" type="pres">
      <dgm:prSet presAssocID="{95ACB961-BCCB-4DE6-8A55-CE27A9B4BC05}" presName="compositeA" presStyleCnt="0"/>
      <dgm:spPr/>
    </dgm:pt>
    <dgm:pt modelId="{B570F1D7-5824-456B-B826-41E689DE9EF9}" type="pres">
      <dgm:prSet presAssocID="{95ACB961-BCCB-4DE6-8A55-CE27A9B4BC0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D216-4E45-4E64-8DE7-A1D93E93B498}" type="pres">
      <dgm:prSet presAssocID="{95ACB961-BCCB-4DE6-8A55-CE27A9B4BC05}" presName="circleA" presStyleLbl="node1" presStyleIdx="2" presStyleCnt="7"/>
      <dgm:spPr/>
    </dgm:pt>
    <dgm:pt modelId="{081FAD3D-9D8F-4EE0-BE27-0C03068085CC}" type="pres">
      <dgm:prSet presAssocID="{95ACB961-BCCB-4DE6-8A55-CE27A9B4BC05}" presName="spaceA" presStyleCnt="0"/>
      <dgm:spPr/>
    </dgm:pt>
    <dgm:pt modelId="{D3B06710-A0CF-4A27-B4C3-CE7224229EB8}" type="pres">
      <dgm:prSet presAssocID="{55CA690D-F14F-4358-8BE5-D06D0F9CE71C}" presName="space" presStyleCnt="0"/>
      <dgm:spPr/>
    </dgm:pt>
    <dgm:pt modelId="{921E8109-0E28-4336-ABDB-2173B79FC1EE}" type="pres">
      <dgm:prSet presAssocID="{F337224E-12BD-4532-B354-C0452AE08D2B}" presName="compositeB" presStyleCnt="0"/>
      <dgm:spPr/>
    </dgm:pt>
    <dgm:pt modelId="{09473F38-7EB6-4D7B-A949-CB4A65302952}" type="pres">
      <dgm:prSet presAssocID="{F337224E-12BD-4532-B354-C0452AE08D2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6FD7-0FBB-4CB7-BD0D-00100611EDB5}" type="pres">
      <dgm:prSet presAssocID="{F337224E-12BD-4532-B354-C0452AE08D2B}" presName="circleB" presStyleLbl="node1" presStyleIdx="3" presStyleCnt="7"/>
      <dgm:spPr/>
    </dgm:pt>
    <dgm:pt modelId="{3A51E20D-3C8F-48EE-9EF3-E235656914C0}" type="pres">
      <dgm:prSet presAssocID="{F337224E-12BD-4532-B354-C0452AE08D2B}" presName="spaceB" presStyleCnt="0"/>
      <dgm:spPr/>
    </dgm:pt>
    <dgm:pt modelId="{9F2F18A2-7A1F-4983-B62A-9110AD8972AF}" type="pres">
      <dgm:prSet presAssocID="{828F82CB-ABEA-45B6-9951-649BC2D0DD46}" presName="space" presStyleCnt="0"/>
      <dgm:spPr/>
    </dgm:pt>
    <dgm:pt modelId="{947346EB-45F7-4313-961F-069966B487F9}" type="pres">
      <dgm:prSet presAssocID="{2991CE5F-3ADF-4034-9174-38E2CE47FF59}" presName="compositeA" presStyleCnt="0"/>
      <dgm:spPr/>
    </dgm:pt>
    <dgm:pt modelId="{6AE6D237-FA6D-4A76-8C3C-17F12BEAEABA}" type="pres">
      <dgm:prSet presAssocID="{2991CE5F-3ADF-4034-9174-38E2CE47FF59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4B279-80AD-4196-A903-B10240C30075}" type="pres">
      <dgm:prSet presAssocID="{2991CE5F-3ADF-4034-9174-38E2CE47FF59}" presName="circleA" presStyleLbl="node1" presStyleIdx="4" presStyleCnt="7"/>
      <dgm:spPr/>
    </dgm:pt>
    <dgm:pt modelId="{6557DD32-AAED-41DF-B56F-BAA924EA04F9}" type="pres">
      <dgm:prSet presAssocID="{2991CE5F-3ADF-4034-9174-38E2CE47FF59}" presName="spaceA" presStyleCnt="0"/>
      <dgm:spPr/>
    </dgm:pt>
    <dgm:pt modelId="{DD722B18-58EB-4C96-A84D-9CA9027D5BA5}" type="pres">
      <dgm:prSet presAssocID="{E756ECEB-3026-44BD-98EE-52CBD33F4D2A}" presName="space" presStyleCnt="0"/>
      <dgm:spPr/>
    </dgm:pt>
    <dgm:pt modelId="{D0B7D735-2C2B-43B2-AD3E-1583F95596BF}" type="pres">
      <dgm:prSet presAssocID="{82DEC9F8-5679-428C-B67D-ACF0DE7E9969}" presName="compositeB" presStyleCnt="0"/>
      <dgm:spPr/>
    </dgm:pt>
    <dgm:pt modelId="{9E9F5DC3-5789-4E95-9E2C-5EEC90DFD2B7}" type="pres">
      <dgm:prSet presAssocID="{82DEC9F8-5679-428C-B67D-ACF0DE7E9969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9BF6-06C7-4C4C-8A59-67BBDA68F4A9}" type="pres">
      <dgm:prSet presAssocID="{82DEC9F8-5679-428C-B67D-ACF0DE7E9969}" presName="circleB" presStyleLbl="node1" presStyleIdx="5" presStyleCnt="7"/>
      <dgm:spPr>
        <a:solidFill>
          <a:srgbClr val="FF0000"/>
        </a:solidFill>
      </dgm:spPr>
    </dgm:pt>
    <dgm:pt modelId="{580D5020-980D-4CAE-83FE-44E60AB1AA0D}" type="pres">
      <dgm:prSet presAssocID="{82DEC9F8-5679-428C-B67D-ACF0DE7E9969}" presName="spaceB" presStyleCnt="0"/>
      <dgm:spPr/>
    </dgm:pt>
    <dgm:pt modelId="{7F968B0E-33C0-4C68-B66E-64C83D9AF8EF}" type="pres">
      <dgm:prSet presAssocID="{B84F0829-1562-45B1-8377-010A103432AD}" presName="space" presStyleCnt="0"/>
      <dgm:spPr/>
    </dgm:pt>
    <dgm:pt modelId="{F63C0FB2-8F48-4453-BE1F-E362B9E3F421}" type="pres">
      <dgm:prSet presAssocID="{E1F6F0A6-1BC3-462C-85FC-3E557A2C4B3D}" presName="compositeA" presStyleCnt="0"/>
      <dgm:spPr/>
    </dgm:pt>
    <dgm:pt modelId="{235F3C9F-3066-4619-8E49-A1BF04C56D04}" type="pres">
      <dgm:prSet presAssocID="{E1F6F0A6-1BC3-462C-85FC-3E557A2C4B3D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A5ED2-63CE-417C-913A-66792D6CA36E}" type="pres">
      <dgm:prSet presAssocID="{E1F6F0A6-1BC3-462C-85FC-3E557A2C4B3D}" presName="circleA" presStyleLbl="node1" presStyleIdx="6" presStyleCnt="7"/>
      <dgm:spPr/>
    </dgm:pt>
    <dgm:pt modelId="{6DE48801-FA63-44FC-88C9-08A09399473F}" type="pres">
      <dgm:prSet presAssocID="{E1F6F0A6-1BC3-462C-85FC-3E557A2C4B3D}" presName="spaceA" presStyleCnt="0"/>
      <dgm:spPr/>
    </dgm:pt>
  </dgm:ptLst>
  <dgm:cxnLst>
    <dgm:cxn modelId="{8102F35D-7DEA-4208-8417-506B8C65F445}" srcId="{D2E536E2-DCE2-4871-BCEF-295A3622BCB5}" destId="{2991CE5F-3ADF-4034-9174-38E2CE47FF59}" srcOrd="4" destOrd="0" parTransId="{EFD5928B-B654-428C-A773-DB141E3AD7B5}" sibTransId="{E756ECEB-3026-44BD-98EE-52CBD33F4D2A}"/>
    <dgm:cxn modelId="{EA26945C-4167-4148-945D-B2022C69B16C}" type="presOf" srcId="{2991CE5F-3ADF-4034-9174-38E2CE47FF59}" destId="{6AE6D237-FA6D-4A76-8C3C-17F12BEAEABA}" srcOrd="0" destOrd="0" presId="urn:microsoft.com/office/officeart/2005/8/layout/hProcess11"/>
    <dgm:cxn modelId="{8F583355-6C7E-4587-AD58-560C5F8DE7F7}" type="presOf" srcId="{10E9F9A8-28FD-49FB-9734-9633D39104A9}" destId="{07BA6BD4-F239-4D4F-A5F1-69AFC44B0E65}" srcOrd="0" destOrd="0" presId="urn:microsoft.com/office/officeart/2005/8/layout/hProcess11"/>
    <dgm:cxn modelId="{D555881C-A8B5-4484-B860-FD96E9A0D995}" srcId="{D2E536E2-DCE2-4871-BCEF-295A3622BCB5}" destId="{82DEC9F8-5679-428C-B67D-ACF0DE7E9969}" srcOrd="5" destOrd="0" parTransId="{379E32CD-0E1E-4B8D-82C2-907ED6A32FF5}" sibTransId="{B84F0829-1562-45B1-8377-010A103432AD}"/>
    <dgm:cxn modelId="{5B12A7D4-1993-416C-8DE6-A75B68C6BBF7}" type="presOf" srcId="{A4C9A21C-A720-4A32-933F-1C558DBA4D72}" destId="{F35586E3-1BAA-4787-9F90-40B71DDC06D4}" srcOrd="0" destOrd="0" presId="urn:microsoft.com/office/officeart/2005/8/layout/hProcess11"/>
    <dgm:cxn modelId="{27AC0B52-ED13-4454-B388-7B640678E4B9}" type="presOf" srcId="{95ACB961-BCCB-4DE6-8A55-CE27A9B4BC05}" destId="{B570F1D7-5824-456B-B826-41E689DE9EF9}" srcOrd="0" destOrd="0" presId="urn:microsoft.com/office/officeart/2005/8/layout/hProcess11"/>
    <dgm:cxn modelId="{C38A3B45-29BE-4CAE-B283-E5A365B5BE43}" type="presOf" srcId="{D2E536E2-DCE2-4871-BCEF-295A3622BCB5}" destId="{F08B0626-DF46-452F-8349-DDF9A7FA0C06}" srcOrd="0" destOrd="0" presId="urn:microsoft.com/office/officeart/2005/8/layout/hProcess11"/>
    <dgm:cxn modelId="{3C0B6C66-3E9E-43F7-B97B-C0F1198E64E2}" srcId="{D2E536E2-DCE2-4871-BCEF-295A3622BCB5}" destId="{10E9F9A8-28FD-49FB-9734-9633D39104A9}" srcOrd="1" destOrd="0" parTransId="{B8DC6C7B-2AFA-49C1-A2D0-E4B798544879}" sibTransId="{1742798D-D05D-4649-A7F3-3497081FDFDC}"/>
    <dgm:cxn modelId="{CDF5DE2B-2A3E-412E-8E2A-BA6B9F28035F}" type="presOf" srcId="{82DEC9F8-5679-428C-B67D-ACF0DE7E9969}" destId="{9E9F5DC3-5789-4E95-9E2C-5EEC90DFD2B7}" srcOrd="0" destOrd="0" presId="urn:microsoft.com/office/officeart/2005/8/layout/hProcess11"/>
    <dgm:cxn modelId="{DCA1E74E-BE18-41F8-B4A2-70C51E260C31}" type="presOf" srcId="{E1F6F0A6-1BC3-462C-85FC-3E557A2C4B3D}" destId="{235F3C9F-3066-4619-8E49-A1BF04C56D04}" srcOrd="0" destOrd="0" presId="urn:microsoft.com/office/officeart/2005/8/layout/hProcess11"/>
    <dgm:cxn modelId="{C44C1715-080D-43C9-AAAD-D556255CBC1C}" type="presOf" srcId="{F337224E-12BD-4532-B354-C0452AE08D2B}" destId="{09473F38-7EB6-4D7B-A949-CB4A65302952}" srcOrd="0" destOrd="0" presId="urn:microsoft.com/office/officeart/2005/8/layout/hProcess11"/>
    <dgm:cxn modelId="{895EA45F-EDF1-42AC-97DF-54FFE58EC3D0}" srcId="{D2E536E2-DCE2-4871-BCEF-295A3622BCB5}" destId="{95ACB961-BCCB-4DE6-8A55-CE27A9B4BC05}" srcOrd="2" destOrd="0" parTransId="{2E737AF3-3C10-46BF-AC3A-CE64C3CDCF4C}" sibTransId="{55CA690D-F14F-4358-8BE5-D06D0F9CE71C}"/>
    <dgm:cxn modelId="{F2A61EDB-F106-4555-AADC-248FF9722738}" srcId="{D2E536E2-DCE2-4871-BCEF-295A3622BCB5}" destId="{F337224E-12BD-4532-B354-C0452AE08D2B}" srcOrd="3" destOrd="0" parTransId="{32FB1868-07B2-4927-90E3-B61F965BBC00}" sibTransId="{828F82CB-ABEA-45B6-9951-649BC2D0DD46}"/>
    <dgm:cxn modelId="{C8484F15-008F-48DD-AD88-FF69735C21A3}" srcId="{D2E536E2-DCE2-4871-BCEF-295A3622BCB5}" destId="{E1F6F0A6-1BC3-462C-85FC-3E557A2C4B3D}" srcOrd="6" destOrd="0" parTransId="{010EBA30-D946-42C1-AD97-D3AFDC027C6D}" sibTransId="{FD0CB190-61FF-4DD1-B212-4CBCF0E1CACC}"/>
    <dgm:cxn modelId="{28409B2F-7FB9-4304-9A9C-24F52DE939FB}" srcId="{D2E536E2-DCE2-4871-BCEF-295A3622BCB5}" destId="{A4C9A21C-A720-4A32-933F-1C558DBA4D72}" srcOrd="0" destOrd="0" parTransId="{C34BB7BB-C6C0-4B01-80DD-76A3D22AE55B}" sibTransId="{7CEDFB14-BE7A-44AB-BE99-8CDB9C571616}"/>
    <dgm:cxn modelId="{3A257DF6-8E1E-454C-9339-F55C9C0A3382}" type="presParOf" srcId="{F08B0626-DF46-452F-8349-DDF9A7FA0C06}" destId="{B1FB17D1-047D-44B3-8F80-1D2F274F00DC}" srcOrd="0" destOrd="0" presId="urn:microsoft.com/office/officeart/2005/8/layout/hProcess11"/>
    <dgm:cxn modelId="{DB0A1C38-A198-4907-AF5D-A0663BCCEC1A}" type="presParOf" srcId="{F08B0626-DF46-452F-8349-DDF9A7FA0C06}" destId="{0ED8C17F-5D97-42A2-A9A0-F4D3DF218028}" srcOrd="1" destOrd="0" presId="urn:microsoft.com/office/officeart/2005/8/layout/hProcess11"/>
    <dgm:cxn modelId="{08887340-8745-41A1-A8A4-D4B727D8948F}" type="presParOf" srcId="{0ED8C17F-5D97-42A2-A9A0-F4D3DF218028}" destId="{9D9024AC-4C55-45F1-9568-40C9B3680F0C}" srcOrd="0" destOrd="0" presId="urn:microsoft.com/office/officeart/2005/8/layout/hProcess11"/>
    <dgm:cxn modelId="{3165F293-3EDE-44E3-8C0C-F8A424E48462}" type="presParOf" srcId="{9D9024AC-4C55-45F1-9568-40C9B3680F0C}" destId="{F35586E3-1BAA-4787-9F90-40B71DDC06D4}" srcOrd="0" destOrd="0" presId="urn:microsoft.com/office/officeart/2005/8/layout/hProcess11"/>
    <dgm:cxn modelId="{DB0D4F87-7075-440E-B715-1B0B92BEDC23}" type="presParOf" srcId="{9D9024AC-4C55-45F1-9568-40C9B3680F0C}" destId="{9DFEC1D9-7455-499B-A016-07EC49FCD493}" srcOrd="1" destOrd="0" presId="urn:microsoft.com/office/officeart/2005/8/layout/hProcess11"/>
    <dgm:cxn modelId="{E20B165E-0A2F-4B04-9C19-27DA5BF5BEC8}" type="presParOf" srcId="{9D9024AC-4C55-45F1-9568-40C9B3680F0C}" destId="{DD9E1CD0-ECB2-4801-8D09-505604B9657D}" srcOrd="2" destOrd="0" presId="urn:microsoft.com/office/officeart/2005/8/layout/hProcess11"/>
    <dgm:cxn modelId="{823F3968-E2A6-47FD-85AB-8C76BCD48E44}" type="presParOf" srcId="{0ED8C17F-5D97-42A2-A9A0-F4D3DF218028}" destId="{AC30E0D4-308C-4722-AE01-818D09B83A42}" srcOrd="1" destOrd="0" presId="urn:microsoft.com/office/officeart/2005/8/layout/hProcess11"/>
    <dgm:cxn modelId="{0907B50D-21A8-4454-88B3-78090F916A1C}" type="presParOf" srcId="{0ED8C17F-5D97-42A2-A9A0-F4D3DF218028}" destId="{94DE26E9-A2DE-4742-AA95-F5E9DCE4C74F}" srcOrd="2" destOrd="0" presId="urn:microsoft.com/office/officeart/2005/8/layout/hProcess11"/>
    <dgm:cxn modelId="{47AAC9C9-2034-4085-8940-A07537754813}" type="presParOf" srcId="{94DE26E9-A2DE-4742-AA95-F5E9DCE4C74F}" destId="{07BA6BD4-F239-4D4F-A5F1-69AFC44B0E65}" srcOrd="0" destOrd="0" presId="urn:microsoft.com/office/officeart/2005/8/layout/hProcess11"/>
    <dgm:cxn modelId="{33A19067-DB2C-43CE-BC2D-BC237DA42A09}" type="presParOf" srcId="{94DE26E9-A2DE-4742-AA95-F5E9DCE4C74F}" destId="{413540E7-C1C4-422D-8EC3-9330379C2090}" srcOrd="1" destOrd="0" presId="urn:microsoft.com/office/officeart/2005/8/layout/hProcess11"/>
    <dgm:cxn modelId="{7EC928A5-CC80-4F97-93C8-614F1B3A59E5}" type="presParOf" srcId="{94DE26E9-A2DE-4742-AA95-F5E9DCE4C74F}" destId="{3FBC4753-4032-4828-B1AE-11C2B5022E2E}" srcOrd="2" destOrd="0" presId="urn:microsoft.com/office/officeart/2005/8/layout/hProcess11"/>
    <dgm:cxn modelId="{21AC61CC-61CD-4FBF-852A-A07AC5AF63CE}" type="presParOf" srcId="{0ED8C17F-5D97-42A2-A9A0-F4D3DF218028}" destId="{9126B9B3-1FE5-47C9-B7B1-5B2A430EFE45}" srcOrd="3" destOrd="0" presId="urn:microsoft.com/office/officeart/2005/8/layout/hProcess11"/>
    <dgm:cxn modelId="{29CD57F0-2ADE-4C9C-B97C-DC1503CFB921}" type="presParOf" srcId="{0ED8C17F-5D97-42A2-A9A0-F4D3DF218028}" destId="{3EEE4108-5F14-444B-B110-B932A3245099}" srcOrd="4" destOrd="0" presId="urn:microsoft.com/office/officeart/2005/8/layout/hProcess11"/>
    <dgm:cxn modelId="{053E1E22-3E8A-4CF4-874B-567CDDBA4428}" type="presParOf" srcId="{3EEE4108-5F14-444B-B110-B932A3245099}" destId="{B570F1D7-5824-456B-B826-41E689DE9EF9}" srcOrd="0" destOrd="0" presId="urn:microsoft.com/office/officeart/2005/8/layout/hProcess11"/>
    <dgm:cxn modelId="{2C8D82AA-AB96-4B8F-AFCF-9FD4D594A0DD}" type="presParOf" srcId="{3EEE4108-5F14-444B-B110-B932A3245099}" destId="{9C42D216-4E45-4E64-8DE7-A1D93E93B498}" srcOrd="1" destOrd="0" presId="urn:microsoft.com/office/officeart/2005/8/layout/hProcess11"/>
    <dgm:cxn modelId="{5F9558B6-6C5A-43C7-A72B-B9F6BB9876A5}" type="presParOf" srcId="{3EEE4108-5F14-444B-B110-B932A3245099}" destId="{081FAD3D-9D8F-4EE0-BE27-0C03068085CC}" srcOrd="2" destOrd="0" presId="urn:microsoft.com/office/officeart/2005/8/layout/hProcess11"/>
    <dgm:cxn modelId="{B5611AE1-854B-4C1F-82DC-1D67ED2D593B}" type="presParOf" srcId="{0ED8C17F-5D97-42A2-A9A0-F4D3DF218028}" destId="{D3B06710-A0CF-4A27-B4C3-CE7224229EB8}" srcOrd="5" destOrd="0" presId="urn:microsoft.com/office/officeart/2005/8/layout/hProcess11"/>
    <dgm:cxn modelId="{6D6B3515-D30C-4C99-9A2D-97F3041D59A9}" type="presParOf" srcId="{0ED8C17F-5D97-42A2-A9A0-F4D3DF218028}" destId="{921E8109-0E28-4336-ABDB-2173B79FC1EE}" srcOrd="6" destOrd="0" presId="urn:microsoft.com/office/officeart/2005/8/layout/hProcess11"/>
    <dgm:cxn modelId="{B3119E99-58A4-45C7-978A-32D0BA604F0A}" type="presParOf" srcId="{921E8109-0E28-4336-ABDB-2173B79FC1EE}" destId="{09473F38-7EB6-4D7B-A949-CB4A65302952}" srcOrd="0" destOrd="0" presId="urn:microsoft.com/office/officeart/2005/8/layout/hProcess11"/>
    <dgm:cxn modelId="{7D1FF69C-3DC0-4C48-A7BD-CDFF89AF4191}" type="presParOf" srcId="{921E8109-0E28-4336-ABDB-2173B79FC1EE}" destId="{059F6FD7-0FBB-4CB7-BD0D-00100611EDB5}" srcOrd="1" destOrd="0" presId="urn:microsoft.com/office/officeart/2005/8/layout/hProcess11"/>
    <dgm:cxn modelId="{7DC1FF00-9CC5-4755-A8AC-D15ABBF0ECD1}" type="presParOf" srcId="{921E8109-0E28-4336-ABDB-2173B79FC1EE}" destId="{3A51E20D-3C8F-48EE-9EF3-E235656914C0}" srcOrd="2" destOrd="0" presId="urn:microsoft.com/office/officeart/2005/8/layout/hProcess11"/>
    <dgm:cxn modelId="{B814DB3B-018B-4D1D-81A7-F86C3AB2BDA6}" type="presParOf" srcId="{0ED8C17F-5D97-42A2-A9A0-F4D3DF218028}" destId="{9F2F18A2-7A1F-4983-B62A-9110AD8972AF}" srcOrd="7" destOrd="0" presId="urn:microsoft.com/office/officeart/2005/8/layout/hProcess11"/>
    <dgm:cxn modelId="{0A87786C-6717-4657-8946-7C704FA24271}" type="presParOf" srcId="{0ED8C17F-5D97-42A2-A9A0-F4D3DF218028}" destId="{947346EB-45F7-4313-961F-069966B487F9}" srcOrd="8" destOrd="0" presId="urn:microsoft.com/office/officeart/2005/8/layout/hProcess11"/>
    <dgm:cxn modelId="{5A208413-3F4C-42A6-B7FF-BA0DCD58E79A}" type="presParOf" srcId="{947346EB-45F7-4313-961F-069966B487F9}" destId="{6AE6D237-FA6D-4A76-8C3C-17F12BEAEABA}" srcOrd="0" destOrd="0" presId="urn:microsoft.com/office/officeart/2005/8/layout/hProcess11"/>
    <dgm:cxn modelId="{1D1946A8-0B86-421A-B74F-17C4CEFFFAD8}" type="presParOf" srcId="{947346EB-45F7-4313-961F-069966B487F9}" destId="{ADF4B279-80AD-4196-A903-B10240C30075}" srcOrd="1" destOrd="0" presId="urn:microsoft.com/office/officeart/2005/8/layout/hProcess11"/>
    <dgm:cxn modelId="{CCDA1C59-FB14-4C87-BB6B-C4C079EC4C5D}" type="presParOf" srcId="{947346EB-45F7-4313-961F-069966B487F9}" destId="{6557DD32-AAED-41DF-B56F-BAA924EA04F9}" srcOrd="2" destOrd="0" presId="urn:microsoft.com/office/officeart/2005/8/layout/hProcess11"/>
    <dgm:cxn modelId="{97BECD7F-6EEC-4D46-BA8C-D6D2F4C7CBFD}" type="presParOf" srcId="{0ED8C17F-5D97-42A2-A9A0-F4D3DF218028}" destId="{DD722B18-58EB-4C96-A84D-9CA9027D5BA5}" srcOrd="9" destOrd="0" presId="urn:microsoft.com/office/officeart/2005/8/layout/hProcess11"/>
    <dgm:cxn modelId="{2B97148A-D996-4A65-977D-537A8B7FA6E4}" type="presParOf" srcId="{0ED8C17F-5D97-42A2-A9A0-F4D3DF218028}" destId="{D0B7D735-2C2B-43B2-AD3E-1583F95596BF}" srcOrd="10" destOrd="0" presId="urn:microsoft.com/office/officeart/2005/8/layout/hProcess11"/>
    <dgm:cxn modelId="{7B92089D-30C5-4603-B438-5AD15BC6C355}" type="presParOf" srcId="{D0B7D735-2C2B-43B2-AD3E-1583F95596BF}" destId="{9E9F5DC3-5789-4E95-9E2C-5EEC90DFD2B7}" srcOrd="0" destOrd="0" presId="urn:microsoft.com/office/officeart/2005/8/layout/hProcess11"/>
    <dgm:cxn modelId="{CA12AE3B-6CB7-4695-A210-96B206D32A5A}" type="presParOf" srcId="{D0B7D735-2C2B-43B2-AD3E-1583F95596BF}" destId="{9C3C9BF6-06C7-4C4C-8A59-67BBDA68F4A9}" srcOrd="1" destOrd="0" presId="urn:microsoft.com/office/officeart/2005/8/layout/hProcess11"/>
    <dgm:cxn modelId="{396440B4-46F4-4B38-B2E8-5D8D8FA7A5E7}" type="presParOf" srcId="{D0B7D735-2C2B-43B2-AD3E-1583F95596BF}" destId="{580D5020-980D-4CAE-83FE-44E60AB1AA0D}" srcOrd="2" destOrd="0" presId="urn:microsoft.com/office/officeart/2005/8/layout/hProcess11"/>
    <dgm:cxn modelId="{0FA7FE81-4ACB-450F-8A96-CAE7B2073648}" type="presParOf" srcId="{0ED8C17F-5D97-42A2-A9A0-F4D3DF218028}" destId="{7F968B0E-33C0-4C68-B66E-64C83D9AF8EF}" srcOrd="11" destOrd="0" presId="urn:microsoft.com/office/officeart/2005/8/layout/hProcess11"/>
    <dgm:cxn modelId="{197EA2BB-0936-4690-9685-EBF3271E74D2}" type="presParOf" srcId="{0ED8C17F-5D97-42A2-A9A0-F4D3DF218028}" destId="{F63C0FB2-8F48-4453-BE1F-E362B9E3F421}" srcOrd="12" destOrd="0" presId="urn:microsoft.com/office/officeart/2005/8/layout/hProcess11"/>
    <dgm:cxn modelId="{943B77ED-485B-45FE-AABC-1484201B0996}" type="presParOf" srcId="{F63C0FB2-8F48-4453-BE1F-E362B9E3F421}" destId="{235F3C9F-3066-4619-8E49-A1BF04C56D04}" srcOrd="0" destOrd="0" presId="urn:microsoft.com/office/officeart/2005/8/layout/hProcess11"/>
    <dgm:cxn modelId="{91CB4F88-E8C7-422A-8EB6-E28CF4B31880}" type="presParOf" srcId="{F63C0FB2-8F48-4453-BE1F-E362B9E3F421}" destId="{1F2A5ED2-63CE-417C-913A-66792D6CA36E}" srcOrd="1" destOrd="0" presId="urn:microsoft.com/office/officeart/2005/8/layout/hProcess11"/>
    <dgm:cxn modelId="{042D2E79-94AF-4FFE-805E-54AB3A8CAAE4}" type="presParOf" srcId="{F63C0FB2-8F48-4453-BE1F-E362B9E3F421}" destId="{6DE48801-FA63-44FC-88C9-08A0939947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550DB8-21E5-4B0A-9347-FC78800FC81C}">
      <dsp:nvSpPr>
        <dsp:cNvPr id="0" name=""/>
        <dsp:cNvSpPr/>
      </dsp:nvSpPr>
      <dsp:spPr>
        <a:xfrm>
          <a:off x="1269185" y="340167"/>
          <a:ext cx="2492344" cy="171722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39A53-73D3-482E-8F11-952EC8E7201D}">
      <dsp:nvSpPr>
        <dsp:cNvPr id="0" name=""/>
        <dsp:cNvSpPr/>
      </dsp:nvSpPr>
      <dsp:spPr>
        <a:xfrm>
          <a:off x="1269185" y="1970941"/>
          <a:ext cx="2492344" cy="92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Secondary Research</a:t>
          </a:r>
          <a:endParaRPr lang="en-US" sz="2600" kern="1200" dirty="0"/>
        </a:p>
      </dsp:txBody>
      <dsp:txXfrm>
        <a:off x="1269185" y="1970941"/>
        <a:ext cx="2492344" cy="924659"/>
      </dsp:txXfrm>
    </dsp:sp>
    <dsp:sp modelId="{B1A44071-EF7E-4F43-9EC3-3DDB3FB14D8B}">
      <dsp:nvSpPr>
        <dsp:cNvPr id="0" name=""/>
        <dsp:cNvSpPr/>
      </dsp:nvSpPr>
      <dsp:spPr>
        <a:xfrm>
          <a:off x="4289463" y="381003"/>
          <a:ext cx="2492344" cy="171722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18EE8-3DFF-4B34-A8C1-04B0C438AADA}">
      <dsp:nvSpPr>
        <dsp:cNvPr id="0" name=""/>
        <dsp:cNvSpPr/>
      </dsp:nvSpPr>
      <dsp:spPr>
        <a:xfrm>
          <a:off x="4343398" y="1981205"/>
          <a:ext cx="2492344" cy="92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Primary Research</a:t>
          </a:r>
          <a:endParaRPr lang="en-US" sz="2600" kern="1200" dirty="0"/>
        </a:p>
      </dsp:txBody>
      <dsp:txXfrm>
        <a:off x="4343398" y="1981205"/>
        <a:ext cx="2492344" cy="924659"/>
      </dsp:txXfrm>
    </dsp:sp>
    <dsp:sp modelId="{A5091E6A-BBD0-420D-A52F-CE71F65B59DB}">
      <dsp:nvSpPr>
        <dsp:cNvPr id="0" name=""/>
        <dsp:cNvSpPr/>
      </dsp:nvSpPr>
      <dsp:spPr>
        <a:xfrm>
          <a:off x="4419609" y="2930979"/>
          <a:ext cx="2492344" cy="171722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BDD5E-2D1D-413E-9180-AC451EBF837E}">
      <dsp:nvSpPr>
        <dsp:cNvPr id="0" name=""/>
        <dsp:cNvSpPr/>
      </dsp:nvSpPr>
      <dsp:spPr>
        <a:xfrm>
          <a:off x="4419609" y="4419602"/>
          <a:ext cx="2492344" cy="92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Financial Research</a:t>
          </a:r>
          <a:endParaRPr lang="en-US" sz="2600" kern="1200" dirty="0"/>
        </a:p>
      </dsp:txBody>
      <dsp:txXfrm>
        <a:off x="4419609" y="4419602"/>
        <a:ext cx="2492344" cy="924659"/>
      </dsp:txXfrm>
    </dsp:sp>
    <dsp:sp modelId="{C9BC5449-478A-49C0-8F0A-54F83B3A2DB5}">
      <dsp:nvSpPr>
        <dsp:cNvPr id="0" name=""/>
        <dsp:cNvSpPr/>
      </dsp:nvSpPr>
      <dsp:spPr>
        <a:xfrm>
          <a:off x="1313031" y="2895604"/>
          <a:ext cx="2492344" cy="171722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6BF4B-1987-479C-BB5B-6F7764EDC220}">
      <dsp:nvSpPr>
        <dsp:cNvPr id="0" name=""/>
        <dsp:cNvSpPr/>
      </dsp:nvSpPr>
      <dsp:spPr>
        <a:xfrm>
          <a:off x="1313031" y="4419602"/>
          <a:ext cx="2492344" cy="92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Meeting Observations</a:t>
          </a:r>
          <a:endParaRPr lang="en-US" sz="2600" kern="1200" dirty="0"/>
        </a:p>
      </dsp:txBody>
      <dsp:txXfrm>
        <a:off x="1313031" y="4419602"/>
        <a:ext cx="2492344" cy="92465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B17D1-047D-44B3-8F80-1D2F274F00DC}">
      <dsp:nvSpPr>
        <dsp:cNvPr id="0" name=""/>
        <dsp:cNvSpPr/>
      </dsp:nvSpPr>
      <dsp:spPr>
        <a:xfrm>
          <a:off x="0" y="946404"/>
          <a:ext cx="8884920" cy="126187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586E3-1BAA-4787-9F90-40B71DDC06D4}">
      <dsp:nvSpPr>
        <dsp:cNvPr id="0" name=""/>
        <dsp:cNvSpPr/>
      </dsp:nvSpPr>
      <dsp:spPr>
        <a:xfrm>
          <a:off x="3947" y="0"/>
          <a:ext cx="1073739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Initial Exposure</a:t>
          </a:r>
          <a:endParaRPr lang="en-US" sz="1100" b="0" kern="1200" dirty="0"/>
        </a:p>
      </dsp:txBody>
      <dsp:txXfrm>
        <a:off x="3947" y="0"/>
        <a:ext cx="1073739" cy="1261872"/>
      </dsp:txXfrm>
    </dsp:sp>
    <dsp:sp modelId="{9DFEC1D9-7455-499B-A016-07EC49FCD493}">
      <dsp:nvSpPr>
        <dsp:cNvPr id="0" name=""/>
        <dsp:cNvSpPr/>
      </dsp:nvSpPr>
      <dsp:spPr>
        <a:xfrm>
          <a:off x="383083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A6BD4-F239-4D4F-A5F1-69AFC44B0E65}">
      <dsp:nvSpPr>
        <dsp:cNvPr id="0" name=""/>
        <dsp:cNvSpPr/>
      </dsp:nvSpPr>
      <dsp:spPr>
        <a:xfrm>
          <a:off x="1131373" y="1892808"/>
          <a:ext cx="1073739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Validate and Receive Feedback</a:t>
          </a:r>
          <a:endParaRPr lang="en-US" sz="1100" b="0" kern="1200" dirty="0"/>
        </a:p>
      </dsp:txBody>
      <dsp:txXfrm>
        <a:off x="1131373" y="1892808"/>
        <a:ext cx="1073739" cy="1261872"/>
      </dsp:txXfrm>
    </dsp:sp>
    <dsp:sp modelId="{413540E7-C1C4-422D-8EC3-9330379C2090}">
      <dsp:nvSpPr>
        <dsp:cNvPr id="0" name=""/>
        <dsp:cNvSpPr/>
      </dsp:nvSpPr>
      <dsp:spPr>
        <a:xfrm>
          <a:off x="1510509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70F1D7-5824-456B-B826-41E689DE9EF9}">
      <dsp:nvSpPr>
        <dsp:cNvPr id="0" name=""/>
        <dsp:cNvSpPr/>
      </dsp:nvSpPr>
      <dsp:spPr>
        <a:xfrm>
          <a:off x="2258799" y="0"/>
          <a:ext cx="1073739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Pilot Testing</a:t>
          </a:r>
          <a:endParaRPr lang="en-US" sz="1100" b="0" kern="1200" dirty="0"/>
        </a:p>
      </dsp:txBody>
      <dsp:txXfrm>
        <a:off x="2258799" y="0"/>
        <a:ext cx="1073739" cy="1261872"/>
      </dsp:txXfrm>
    </dsp:sp>
    <dsp:sp modelId="{9C42D216-4E45-4E64-8DE7-A1D93E93B498}">
      <dsp:nvSpPr>
        <dsp:cNvPr id="0" name=""/>
        <dsp:cNvSpPr/>
      </dsp:nvSpPr>
      <dsp:spPr>
        <a:xfrm>
          <a:off x="2637935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473F38-7EB6-4D7B-A949-CB4A65302952}">
      <dsp:nvSpPr>
        <dsp:cNvPr id="0" name=""/>
        <dsp:cNvSpPr/>
      </dsp:nvSpPr>
      <dsp:spPr>
        <a:xfrm>
          <a:off x="3386225" y="1892808"/>
          <a:ext cx="1073739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Refining the Process</a:t>
          </a:r>
          <a:endParaRPr lang="en-US" sz="1100" b="0" kern="1200" dirty="0"/>
        </a:p>
      </dsp:txBody>
      <dsp:txXfrm>
        <a:off x="3386225" y="1892808"/>
        <a:ext cx="1073739" cy="1261872"/>
      </dsp:txXfrm>
    </dsp:sp>
    <dsp:sp modelId="{059F6FD7-0FBB-4CB7-BD0D-00100611EDB5}">
      <dsp:nvSpPr>
        <dsp:cNvPr id="0" name=""/>
        <dsp:cNvSpPr/>
      </dsp:nvSpPr>
      <dsp:spPr>
        <a:xfrm>
          <a:off x="3765361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E6D237-FA6D-4A76-8C3C-17F12BEAEABA}">
      <dsp:nvSpPr>
        <dsp:cNvPr id="0" name=""/>
        <dsp:cNvSpPr/>
      </dsp:nvSpPr>
      <dsp:spPr>
        <a:xfrm>
          <a:off x="4513651" y="0"/>
          <a:ext cx="1073739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Prepare for Wide System   Implementation</a:t>
          </a:r>
          <a:endParaRPr lang="en-US" sz="1100" b="0" kern="1200" dirty="0"/>
        </a:p>
      </dsp:txBody>
      <dsp:txXfrm>
        <a:off x="4513651" y="0"/>
        <a:ext cx="1073739" cy="1261872"/>
      </dsp:txXfrm>
    </dsp:sp>
    <dsp:sp modelId="{ADF4B279-80AD-4196-A903-B10240C30075}">
      <dsp:nvSpPr>
        <dsp:cNvPr id="0" name=""/>
        <dsp:cNvSpPr/>
      </dsp:nvSpPr>
      <dsp:spPr>
        <a:xfrm>
          <a:off x="4892787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9F5DC3-5789-4E95-9E2C-5EEC90DFD2B7}">
      <dsp:nvSpPr>
        <dsp:cNvPr id="0" name=""/>
        <dsp:cNvSpPr/>
      </dsp:nvSpPr>
      <dsp:spPr>
        <a:xfrm>
          <a:off x="5641077" y="1892808"/>
          <a:ext cx="1073739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Deploy System </a:t>
          </a:r>
          <a:endParaRPr lang="en-US" sz="1100" b="0" kern="1200" dirty="0"/>
        </a:p>
      </dsp:txBody>
      <dsp:txXfrm>
        <a:off x="5641077" y="1892808"/>
        <a:ext cx="1073739" cy="1261872"/>
      </dsp:txXfrm>
    </dsp:sp>
    <dsp:sp modelId="{9C3C9BF6-06C7-4C4C-8A59-67BBDA68F4A9}">
      <dsp:nvSpPr>
        <dsp:cNvPr id="0" name=""/>
        <dsp:cNvSpPr/>
      </dsp:nvSpPr>
      <dsp:spPr>
        <a:xfrm>
          <a:off x="6020213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F3C9F-3066-4619-8E49-A1BF04C56D04}">
      <dsp:nvSpPr>
        <dsp:cNvPr id="0" name=""/>
        <dsp:cNvSpPr/>
      </dsp:nvSpPr>
      <dsp:spPr>
        <a:xfrm>
          <a:off x="6768503" y="0"/>
          <a:ext cx="1223976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Transition of Ownership to the Performing Organization</a:t>
          </a:r>
          <a:endParaRPr lang="en-US" sz="1400" b="1" kern="1200" dirty="0"/>
        </a:p>
      </dsp:txBody>
      <dsp:txXfrm>
        <a:off x="6768503" y="0"/>
        <a:ext cx="1223976" cy="1261872"/>
      </dsp:txXfrm>
    </dsp:sp>
    <dsp:sp modelId="{1F2A5ED2-63CE-417C-913A-66792D6CA36E}">
      <dsp:nvSpPr>
        <dsp:cNvPr id="0" name=""/>
        <dsp:cNvSpPr/>
      </dsp:nvSpPr>
      <dsp:spPr>
        <a:xfrm>
          <a:off x="7222758" y="1419605"/>
          <a:ext cx="315468" cy="315468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E09557-565C-4AC0-AD66-2C72405E7CBD}">
      <dsp:nvSpPr>
        <dsp:cNvPr id="0" name=""/>
        <dsp:cNvSpPr/>
      </dsp:nvSpPr>
      <dsp:spPr>
        <a:xfrm>
          <a:off x="76199" y="0"/>
          <a:ext cx="6934200" cy="5857875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5241-6CD1-4A47-8D65-8E29D269AE47}">
      <dsp:nvSpPr>
        <dsp:cNvPr id="0" name=""/>
        <dsp:cNvSpPr/>
      </dsp:nvSpPr>
      <dsp:spPr>
        <a:xfrm>
          <a:off x="838192" y="556498"/>
          <a:ext cx="2645099" cy="22845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Strengths</a:t>
          </a:r>
          <a:endParaRPr lang="en-US" sz="2400" b="1" u="sng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8192" y="556498"/>
        <a:ext cx="2645099" cy="2284571"/>
      </dsp:txXfrm>
    </dsp:sp>
    <dsp:sp modelId="{06EC3BF3-5B99-4B6E-BAE1-4C0FF4E6B465}">
      <dsp:nvSpPr>
        <dsp:cNvPr id="0" name=""/>
        <dsp:cNvSpPr/>
      </dsp:nvSpPr>
      <dsp:spPr>
        <a:xfrm>
          <a:off x="3679498" y="556498"/>
          <a:ext cx="2645099" cy="22845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Weaknesses</a:t>
          </a:r>
          <a:endParaRPr lang="en-US" sz="24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9498" y="556498"/>
        <a:ext cx="2645099" cy="2284571"/>
      </dsp:txXfrm>
    </dsp:sp>
    <dsp:sp modelId="{CDCE6037-BD18-423D-BD0A-1C0F6024D5EE}">
      <dsp:nvSpPr>
        <dsp:cNvPr id="0" name=""/>
        <dsp:cNvSpPr/>
      </dsp:nvSpPr>
      <dsp:spPr>
        <a:xfrm>
          <a:off x="838192" y="3016805"/>
          <a:ext cx="2645099" cy="22845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Opportunities</a:t>
          </a:r>
          <a:endParaRPr lang="en-US" sz="24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8192" y="3016805"/>
        <a:ext cx="2645099" cy="2284571"/>
      </dsp:txXfrm>
    </dsp:sp>
    <dsp:sp modelId="{7559F338-F879-4EAF-BF2E-6E5867BAF6C1}">
      <dsp:nvSpPr>
        <dsp:cNvPr id="0" name=""/>
        <dsp:cNvSpPr/>
      </dsp:nvSpPr>
      <dsp:spPr>
        <a:xfrm>
          <a:off x="3755677" y="3016805"/>
          <a:ext cx="2645122" cy="22845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Threats</a:t>
          </a:r>
          <a:endParaRPr lang="en-US" sz="24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5677" y="3016805"/>
        <a:ext cx="2645122" cy="22845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1E9A0-FC1D-43BC-8197-4E2EBED56818}">
      <dsp:nvSpPr>
        <dsp:cNvPr id="0" name=""/>
        <dsp:cNvSpPr/>
      </dsp:nvSpPr>
      <dsp:spPr>
        <a:xfrm>
          <a:off x="3302000" y="0"/>
          <a:ext cx="1320799" cy="800099"/>
        </a:xfrm>
        <a:prstGeom prst="trapezoid">
          <a:avLst>
            <a:gd name="adj" fmla="val 825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States</a:t>
          </a:r>
        </a:p>
      </dsp:txBody>
      <dsp:txXfrm>
        <a:off x="3302000" y="0"/>
        <a:ext cx="1320799" cy="800099"/>
      </dsp:txXfrm>
    </dsp:sp>
    <dsp:sp modelId="{DC257D7F-5F85-4440-99CA-BA3EF8D2102E}">
      <dsp:nvSpPr>
        <dsp:cNvPr id="0" name=""/>
        <dsp:cNvSpPr/>
      </dsp:nvSpPr>
      <dsp:spPr>
        <a:xfrm>
          <a:off x="2641600" y="800100"/>
          <a:ext cx="2641599" cy="800099"/>
        </a:xfrm>
        <a:prstGeom prst="trapezoid">
          <a:avLst>
            <a:gd name="adj" fmla="val 825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Superintendents</a:t>
          </a:r>
        </a:p>
      </dsp:txBody>
      <dsp:txXfrm>
        <a:off x="3103880" y="800100"/>
        <a:ext cx="1717040" cy="800099"/>
      </dsp:txXfrm>
    </dsp:sp>
    <dsp:sp modelId="{7B7BAB74-68CF-481B-8040-80B549CE63F9}">
      <dsp:nvSpPr>
        <dsp:cNvPr id="0" name=""/>
        <dsp:cNvSpPr/>
      </dsp:nvSpPr>
      <dsp:spPr>
        <a:xfrm>
          <a:off x="1960793" y="1600200"/>
          <a:ext cx="3962400" cy="800099"/>
        </a:xfrm>
        <a:prstGeom prst="trapezoid">
          <a:avLst>
            <a:gd name="adj" fmla="val 825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Principals</a:t>
          </a:r>
          <a:endParaRPr lang="en-US" sz="18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4213" y="1600200"/>
        <a:ext cx="2575560" cy="800099"/>
      </dsp:txXfrm>
    </dsp:sp>
    <dsp:sp modelId="{853803E3-46C6-43A3-9755-B26268FE61EF}">
      <dsp:nvSpPr>
        <dsp:cNvPr id="0" name=""/>
        <dsp:cNvSpPr/>
      </dsp:nvSpPr>
      <dsp:spPr>
        <a:xfrm>
          <a:off x="1320800" y="2400300"/>
          <a:ext cx="5283199" cy="800099"/>
        </a:xfrm>
        <a:prstGeom prst="trapezoid">
          <a:avLst>
            <a:gd name="adj" fmla="val 825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Technology Education Teachers</a:t>
          </a:r>
        </a:p>
      </dsp:txBody>
      <dsp:txXfrm>
        <a:off x="2245359" y="2400300"/>
        <a:ext cx="3434080" cy="800099"/>
      </dsp:txXfrm>
    </dsp:sp>
    <dsp:sp modelId="{057790BB-5EE8-4D33-8882-7915F213BF6E}">
      <dsp:nvSpPr>
        <dsp:cNvPr id="0" name=""/>
        <dsp:cNvSpPr/>
      </dsp:nvSpPr>
      <dsp:spPr>
        <a:xfrm>
          <a:off x="660400" y="3200399"/>
          <a:ext cx="6603999" cy="800099"/>
        </a:xfrm>
        <a:prstGeom prst="trapezoid">
          <a:avLst>
            <a:gd name="adj" fmla="val 825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Teachers</a:t>
          </a:r>
        </a:p>
      </dsp:txBody>
      <dsp:txXfrm>
        <a:off x="1816100" y="3200399"/>
        <a:ext cx="4292600" cy="800099"/>
      </dsp:txXfrm>
    </dsp:sp>
    <dsp:sp modelId="{571A67F8-FF74-432F-B763-15DC57D4CAF9}">
      <dsp:nvSpPr>
        <dsp:cNvPr id="0" name=""/>
        <dsp:cNvSpPr/>
      </dsp:nvSpPr>
      <dsp:spPr>
        <a:xfrm>
          <a:off x="0" y="4000500"/>
          <a:ext cx="7924800" cy="800099"/>
        </a:xfrm>
        <a:prstGeom prst="trapezoid">
          <a:avLst>
            <a:gd name="adj" fmla="val 825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Students and Parents</a:t>
          </a:r>
        </a:p>
      </dsp:txBody>
      <dsp:txXfrm>
        <a:off x="1386839" y="4000500"/>
        <a:ext cx="5151120" cy="8000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B17D1-047D-44B3-8F80-1D2F274F00DC}">
      <dsp:nvSpPr>
        <dsp:cNvPr id="0" name=""/>
        <dsp:cNvSpPr/>
      </dsp:nvSpPr>
      <dsp:spPr>
        <a:xfrm>
          <a:off x="0" y="923544"/>
          <a:ext cx="8884920" cy="123139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586E3-1BAA-4787-9F90-40B71DDC06D4}">
      <dsp:nvSpPr>
        <dsp:cNvPr id="0" name=""/>
        <dsp:cNvSpPr/>
      </dsp:nvSpPr>
      <dsp:spPr>
        <a:xfrm>
          <a:off x="683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Initial Exposure</a:t>
          </a:r>
          <a:endParaRPr lang="en-US" sz="1600" b="1" kern="1200" dirty="0">
            <a:latin typeface="+mn-lt"/>
          </a:endParaRPr>
        </a:p>
      </dsp:txBody>
      <dsp:txXfrm>
        <a:off x="683" y="0"/>
        <a:ext cx="1095213" cy="1231392"/>
      </dsp:txXfrm>
    </dsp:sp>
    <dsp:sp modelId="{9DFEC1D9-7455-499B-A016-07EC49FCD493}">
      <dsp:nvSpPr>
        <dsp:cNvPr id="0" name=""/>
        <dsp:cNvSpPr/>
      </dsp:nvSpPr>
      <dsp:spPr>
        <a:xfrm>
          <a:off x="394366" y="1385316"/>
          <a:ext cx="307848" cy="307848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A6BD4-F239-4D4F-A5F1-69AFC44B0E65}">
      <dsp:nvSpPr>
        <dsp:cNvPr id="0" name=""/>
        <dsp:cNvSpPr/>
      </dsp:nvSpPr>
      <dsp:spPr>
        <a:xfrm>
          <a:off x="1150657" y="1847088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Validate and Receive Feedback</a:t>
          </a:r>
          <a:endParaRPr lang="en-US" sz="1100" b="0" kern="1200" dirty="0"/>
        </a:p>
      </dsp:txBody>
      <dsp:txXfrm>
        <a:off x="1150657" y="1847088"/>
        <a:ext cx="1095213" cy="1231392"/>
      </dsp:txXfrm>
    </dsp:sp>
    <dsp:sp modelId="{413540E7-C1C4-422D-8EC3-9330379C2090}">
      <dsp:nvSpPr>
        <dsp:cNvPr id="0" name=""/>
        <dsp:cNvSpPr/>
      </dsp:nvSpPr>
      <dsp:spPr>
        <a:xfrm>
          <a:off x="1544340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70F1D7-5824-456B-B826-41E689DE9EF9}">
      <dsp:nvSpPr>
        <dsp:cNvPr id="0" name=""/>
        <dsp:cNvSpPr/>
      </dsp:nvSpPr>
      <dsp:spPr>
        <a:xfrm>
          <a:off x="2300632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Pilot Testing</a:t>
          </a:r>
          <a:endParaRPr lang="en-US" sz="1100" b="0" kern="1200" dirty="0"/>
        </a:p>
      </dsp:txBody>
      <dsp:txXfrm>
        <a:off x="2300632" y="0"/>
        <a:ext cx="1095213" cy="1231392"/>
      </dsp:txXfrm>
    </dsp:sp>
    <dsp:sp modelId="{9C42D216-4E45-4E64-8DE7-A1D93E93B498}">
      <dsp:nvSpPr>
        <dsp:cNvPr id="0" name=""/>
        <dsp:cNvSpPr/>
      </dsp:nvSpPr>
      <dsp:spPr>
        <a:xfrm>
          <a:off x="2694315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473F38-7EB6-4D7B-A949-CB4A65302952}">
      <dsp:nvSpPr>
        <dsp:cNvPr id="0" name=""/>
        <dsp:cNvSpPr/>
      </dsp:nvSpPr>
      <dsp:spPr>
        <a:xfrm>
          <a:off x="3450607" y="1847088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Refining the Process</a:t>
          </a:r>
          <a:endParaRPr lang="en-US" sz="1100" b="0" kern="1200" dirty="0"/>
        </a:p>
      </dsp:txBody>
      <dsp:txXfrm>
        <a:off x="3450607" y="1847088"/>
        <a:ext cx="1095213" cy="1231392"/>
      </dsp:txXfrm>
    </dsp:sp>
    <dsp:sp modelId="{059F6FD7-0FBB-4CB7-BD0D-00100611EDB5}">
      <dsp:nvSpPr>
        <dsp:cNvPr id="0" name=""/>
        <dsp:cNvSpPr/>
      </dsp:nvSpPr>
      <dsp:spPr>
        <a:xfrm>
          <a:off x="3844289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E6D237-FA6D-4A76-8C3C-17F12BEAEABA}">
      <dsp:nvSpPr>
        <dsp:cNvPr id="0" name=""/>
        <dsp:cNvSpPr/>
      </dsp:nvSpPr>
      <dsp:spPr>
        <a:xfrm>
          <a:off x="4600581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Prepare for Wide System   Implementation</a:t>
          </a:r>
          <a:endParaRPr lang="en-US" sz="1100" b="0" kern="1200" dirty="0"/>
        </a:p>
      </dsp:txBody>
      <dsp:txXfrm>
        <a:off x="4600581" y="0"/>
        <a:ext cx="1095213" cy="1231392"/>
      </dsp:txXfrm>
    </dsp:sp>
    <dsp:sp modelId="{ADF4B279-80AD-4196-A903-B10240C30075}">
      <dsp:nvSpPr>
        <dsp:cNvPr id="0" name=""/>
        <dsp:cNvSpPr/>
      </dsp:nvSpPr>
      <dsp:spPr>
        <a:xfrm>
          <a:off x="4994264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9F5DC3-5789-4E95-9E2C-5EEC90DFD2B7}">
      <dsp:nvSpPr>
        <dsp:cNvPr id="0" name=""/>
        <dsp:cNvSpPr/>
      </dsp:nvSpPr>
      <dsp:spPr>
        <a:xfrm>
          <a:off x="5750556" y="1847088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Deploy System </a:t>
          </a:r>
          <a:endParaRPr lang="en-US" sz="1100" b="0" kern="1200" dirty="0"/>
        </a:p>
      </dsp:txBody>
      <dsp:txXfrm>
        <a:off x="5750556" y="1847088"/>
        <a:ext cx="1095213" cy="1231392"/>
      </dsp:txXfrm>
    </dsp:sp>
    <dsp:sp modelId="{9C3C9BF6-06C7-4C4C-8A59-67BBDA68F4A9}">
      <dsp:nvSpPr>
        <dsp:cNvPr id="0" name=""/>
        <dsp:cNvSpPr/>
      </dsp:nvSpPr>
      <dsp:spPr>
        <a:xfrm>
          <a:off x="6144239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F3C9F-3066-4619-8E49-A1BF04C56D04}">
      <dsp:nvSpPr>
        <dsp:cNvPr id="0" name=""/>
        <dsp:cNvSpPr/>
      </dsp:nvSpPr>
      <dsp:spPr>
        <a:xfrm>
          <a:off x="6900530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Transition of Ownership to the Performing Organization</a:t>
          </a:r>
          <a:endParaRPr lang="en-US" sz="1100" b="0" kern="1200" dirty="0"/>
        </a:p>
      </dsp:txBody>
      <dsp:txXfrm>
        <a:off x="6900530" y="0"/>
        <a:ext cx="1095213" cy="1231392"/>
      </dsp:txXfrm>
    </dsp:sp>
    <dsp:sp modelId="{1F2A5ED2-63CE-417C-913A-66792D6CA36E}">
      <dsp:nvSpPr>
        <dsp:cNvPr id="0" name=""/>
        <dsp:cNvSpPr/>
      </dsp:nvSpPr>
      <dsp:spPr>
        <a:xfrm>
          <a:off x="7294213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B17D1-047D-44B3-8F80-1D2F274F00DC}">
      <dsp:nvSpPr>
        <dsp:cNvPr id="0" name=""/>
        <dsp:cNvSpPr/>
      </dsp:nvSpPr>
      <dsp:spPr>
        <a:xfrm>
          <a:off x="0" y="900684"/>
          <a:ext cx="8884920" cy="120091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586E3-1BAA-4787-9F90-40B71DDC06D4}">
      <dsp:nvSpPr>
        <dsp:cNvPr id="0" name=""/>
        <dsp:cNvSpPr/>
      </dsp:nvSpPr>
      <dsp:spPr>
        <a:xfrm>
          <a:off x="683" y="0"/>
          <a:ext cx="1095213" cy="12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Initial Exposure</a:t>
          </a:r>
          <a:endParaRPr lang="en-US" sz="1100" b="0" kern="1200" dirty="0"/>
        </a:p>
      </dsp:txBody>
      <dsp:txXfrm>
        <a:off x="683" y="0"/>
        <a:ext cx="1095213" cy="1200912"/>
      </dsp:txXfrm>
    </dsp:sp>
    <dsp:sp modelId="{9DFEC1D9-7455-499B-A016-07EC49FCD493}">
      <dsp:nvSpPr>
        <dsp:cNvPr id="0" name=""/>
        <dsp:cNvSpPr/>
      </dsp:nvSpPr>
      <dsp:spPr>
        <a:xfrm>
          <a:off x="398176" y="1351025"/>
          <a:ext cx="300228" cy="300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A6BD4-F239-4D4F-A5F1-69AFC44B0E65}">
      <dsp:nvSpPr>
        <dsp:cNvPr id="0" name=""/>
        <dsp:cNvSpPr/>
      </dsp:nvSpPr>
      <dsp:spPr>
        <a:xfrm>
          <a:off x="1150657" y="1801368"/>
          <a:ext cx="1095213" cy="12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Validate and Receive Feedback</a:t>
          </a:r>
          <a:endParaRPr lang="en-US" sz="1600" b="1" kern="1200" dirty="0"/>
        </a:p>
      </dsp:txBody>
      <dsp:txXfrm>
        <a:off x="1150657" y="1801368"/>
        <a:ext cx="1095213" cy="1200912"/>
      </dsp:txXfrm>
    </dsp:sp>
    <dsp:sp modelId="{413540E7-C1C4-422D-8EC3-9330379C2090}">
      <dsp:nvSpPr>
        <dsp:cNvPr id="0" name=""/>
        <dsp:cNvSpPr/>
      </dsp:nvSpPr>
      <dsp:spPr>
        <a:xfrm>
          <a:off x="1548150" y="1351025"/>
          <a:ext cx="300228" cy="300228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70F1D7-5824-456B-B826-41E689DE9EF9}">
      <dsp:nvSpPr>
        <dsp:cNvPr id="0" name=""/>
        <dsp:cNvSpPr/>
      </dsp:nvSpPr>
      <dsp:spPr>
        <a:xfrm>
          <a:off x="2300632" y="0"/>
          <a:ext cx="1095213" cy="12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Pilot Testing</a:t>
          </a:r>
          <a:endParaRPr lang="en-US" sz="1100" b="0" kern="1200" dirty="0"/>
        </a:p>
      </dsp:txBody>
      <dsp:txXfrm>
        <a:off x="2300632" y="0"/>
        <a:ext cx="1095213" cy="1200912"/>
      </dsp:txXfrm>
    </dsp:sp>
    <dsp:sp modelId="{9C42D216-4E45-4E64-8DE7-A1D93E93B498}">
      <dsp:nvSpPr>
        <dsp:cNvPr id="0" name=""/>
        <dsp:cNvSpPr/>
      </dsp:nvSpPr>
      <dsp:spPr>
        <a:xfrm>
          <a:off x="2698125" y="1351025"/>
          <a:ext cx="300228" cy="300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473F38-7EB6-4D7B-A949-CB4A65302952}">
      <dsp:nvSpPr>
        <dsp:cNvPr id="0" name=""/>
        <dsp:cNvSpPr/>
      </dsp:nvSpPr>
      <dsp:spPr>
        <a:xfrm>
          <a:off x="3450607" y="1801368"/>
          <a:ext cx="1095213" cy="12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Refining the Process</a:t>
          </a:r>
          <a:endParaRPr lang="en-US" sz="1100" b="0" kern="1200" dirty="0"/>
        </a:p>
      </dsp:txBody>
      <dsp:txXfrm>
        <a:off x="3450607" y="1801368"/>
        <a:ext cx="1095213" cy="1200912"/>
      </dsp:txXfrm>
    </dsp:sp>
    <dsp:sp modelId="{059F6FD7-0FBB-4CB7-BD0D-00100611EDB5}">
      <dsp:nvSpPr>
        <dsp:cNvPr id="0" name=""/>
        <dsp:cNvSpPr/>
      </dsp:nvSpPr>
      <dsp:spPr>
        <a:xfrm>
          <a:off x="3848100" y="1351025"/>
          <a:ext cx="300228" cy="300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E6D237-FA6D-4A76-8C3C-17F12BEAEABA}">
      <dsp:nvSpPr>
        <dsp:cNvPr id="0" name=""/>
        <dsp:cNvSpPr/>
      </dsp:nvSpPr>
      <dsp:spPr>
        <a:xfrm>
          <a:off x="4600581" y="0"/>
          <a:ext cx="1095213" cy="12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Prepare for Wide System   Implementation</a:t>
          </a:r>
          <a:endParaRPr lang="en-US" sz="1100" b="0" kern="1200" dirty="0"/>
        </a:p>
      </dsp:txBody>
      <dsp:txXfrm>
        <a:off x="4600581" y="0"/>
        <a:ext cx="1095213" cy="1200912"/>
      </dsp:txXfrm>
    </dsp:sp>
    <dsp:sp modelId="{ADF4B279-80AD-4196-A903-B10240C30075}">
      <dsp:nvSpPr>
        <dsp:cNvPr id="0" name=""/>
        <dsp:cNvSpPr/>
      </dsp:nvSpPr>
      <dsp:spPr>
        <a:xfrm>
          <a:off x="4998074" y="1351025"/>
          <a:ext cx="300228" cy="300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9F5DC3-5789-4E95-9E2C-5EEC90DFD2B7}">
      <dsp:nvSpPr>
        <dsp:cNvPr id="0" name=""/>
        <dsp:cNvSpPr/>
      </dsp:nvSpPr>
      <dsp:spPr>
        <a:xfrm>
          <a:off x="5750556" y="1801368"/>
          <a:ext cx="1095213" cy="12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Deploy System </a:t>
          </a:r>
          <a:endParaRPr lang="en-US" sz="1100" b="0" kern="1200" dirty="0"/>
        </a:p>
      </dsp:txBody>
      <dsp:txXfrm>
        <a:off x="5750556" y="1801368"/>
        <a:ext cx="1095213" cy="1200912"/>
      </dsp:txXfrm>
    </dsp:sp>
    <dsp:sp modelId="{9C3C9BF6-06C7-4C4C-8A59-67BBDA68F4A9}">
      <dsp:nvSpPr>
        <dsp:cNvPr id="0" name=""/>
        <dsp:cNvSpPr/>
      </dsp:nvSpPr>
      <dsp:spPr>
        <a:xfrm>
          <a:off x="6148049" y="1351025"/>
          <a:ext cx="300228" cy="300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F3C9F-3066-4619-8E49-A1BF04C56D04}">
      <dsp:nvSpPr>
        <dsp:cNvPr id="0" name=""/>
        <dsp:cNvSpPr/>
      </dsp:nvSpPr>
      <dsp:spPr>
        <a:xfrm>
          <a:off x="6900530" y="0"/>
          <a:ext cx="1095213" cy="120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Transition of Ownership to the Performing Organization</a:t>
          </a:r>
          <a:endParaRPr lang="en-US" sz="1100" b="0" kern="1200" dirty="0"/>
        </a:p>
      </dsp:txBody>
      <dsp:txXfrm>
        <a:off x="6900530" y="0"/>
        <a:ext cx="1095213" cy="1200912"/>
      </dsp:txXfrm>
    </dsp:sp>
    <dsp:sp modelId="{1F2A5ED2-63CE-417C-913A-66792D6CA36E}">
      <dsp:nvSpPr>
        <dsp:cNvPr id="0" name=""/>
        <dsp:cNvSpPr/>
      </dsp:nvSpPr>
      <dsp:spPr>
        <a:xfrm>
          <a:off x="7298023" y="1351025"/>
          <a:ext cx="300228" cy="300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B17D1-047D-44B3-8F80-1D2F274F00DC}">
      <dsp:nvSpPr>
        <dsp:cNvPr id="0" name=""/>
        <dsp:cNvSpPr/>
      </dsp:nvSpPr>
      <dsp:spPr>
        <a:xfrm>
          <a:off x="0" y="923544"/>
          <a:ext cx="8884920" cy="123139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586E3-1BAA-4787-9F90-40B71DDC06D4}">
      <dsp:nvSpPr>
        <dsp:cNvPr id="0" name=""/>
        <dsp:cNvSpPr/>
      </dsp:nvSpPr>
      <dsp:spPr>
        <a:xfrm>
          <a:off x="683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Initial Exposure</a:t>
          </a:r>
          <a:endParaRPr lang="en-US" sz="1100" b="0" kern="1200" dirty="0"/>
        </a:p>
      </dsp:txBody>
      <dsp:txXfrm>
        <a:off x="683" y="0"/>
        <a:ext cx="1095213" cy="1231392"/>
      </dsp:txXfrm>
    </dsp:sp>
    <dsp:sp modelId="{9DFEC1D9-7455-499B-A016-07EC49FCD493}">
      <dsp:nvSpPr>
        <dsp:cNvPr id="0" name=""/>
        <dsp:cNvSpPr/>
      </dsp:nvSpPr>
      <dsp:spPr>
        <a:xfrm>
          <a:off x="394366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A6BD4-F239-4D4F-A5F1-69AFC44B0E65}">
      <dsp:nvSpPr>
        <dsp:cNvPr id="0" name=""/>
        <dsp:cNvSpPr/>
      </dsp:nvSpPr>
      <dsp:spPr>
        <a:xfrm>
          <a:off x="1150657" y="1847088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Validate and Receive Feedback</a:t>
          </a:r>
          <a:endParaRPr lang="en-US" sz="1100" b="0" kern="1200" dirty="0"/>
        </a:p>
      </dsp:txBody>
      <dsp:txXfrm>
        <a:off x="1150657" y="1847088"/>
        <a:ext cx="1095213" cy="1231392"/>
      </dsp:txXfrm>
    </dsp:sp>
    <dsp:sp modelId="{413540E7-C1C4-422D-8EC3-9330379C2090}">
      <dsp:nvSpPr>
        <dsp:cNvPr id="0" name=""/>
        <dsp:cNvSpPr/>
      </dsp:nvSpPr>
      <dsp:spPr>
        <a:xfrm>
          <a:off x="1544340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70F1D7-5824-456B-B826-41E689DE9EF9}">
      <dsp:nvSpPr>
        <dsp:cNvPr id="0" name=""/>
        <dsp:cNvSpPr/>
      </dsp:nvSpPr>
      <dsp:spPr>
        <a:xfrm>
          <a:off x="2300632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Pilot Testing</a:t>
          </a:r>
          <a:endParaRPr lang="en-US" sz="1600" b="1" kern="1200" dirty="0"/>
        </a:p>
      </dsp:txBody>
      <dsp:txXfrm>
        <a:off x="2300632" y="0"/>
        <a:ext cx="1095213" cy="1231392"/>
      </dsp:txXfrm>
    </dsp:sp>
    <dsp:sp modelId="{9C42D216-4E45-4E64-8DE7-A1D93E93B498}">
      <dsp:nvSpPr>
        <dsp:cNvPr id="0" name=""/>
        <dsp:cNvSpPr/>
      </dsp:nvSpPr>
      <dsp:spPr>
        <a:xfrm>
          <a:off x="2694315" y="1385316"/>
          <a:ext cx="307848" cy="307848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473F38-7EB6-4D7B-A949-CB4A65302952}">
      <dsp:nvSpPr>
        <dsp:cNvPr id="0" name=""/>
        <dsp:cNvSpPr/>
      </dsp:nvSpPr>
      <dsp:spPr>
        <a:xfrm>
          <a:off x="3450607" y="1847088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Refining the Process</a:t>
          </a:r>
          <a:endParaRPr lang="en-US" sz="1100" b="0" kern="1200" dirty="0"/>
        </a:p>
      </dsp:txBody>
      <dsp:txXfrm>
        <a:off x="3450607" y="1847088"/>
        <a:ext cx="1095213" cy="1231392"/>
      </dsp:txXfrm>
    </dsp:sp>
    <dsp:sp modelId="{059F6FD7-0FBB-4CB7-BD0D-00100611EDB5}">
      <dsp:nvSpPr>
        <dsp:cNvPr id="0" name=""/>
        <dsp:cNvSpPr/>
      </dsp:nvSpPr>
      <dsp:spPr>
        <a:xfrm>
          <a:off x="3844289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E6D237-FA6D-4A76-8C3C-17F12BEAEABA}">
      <dsp:nvSpPr>
        <dsp:cNvPr id="0" name=""/>
        <dsp:cNvSpPr/>
      </dsp:nvSpPr>
      <dsp:spPr>
        <a:xfrm>
          <a:off x="4600581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Prepare for Wide System   Implementation</a:t>
          </a:r>
          <a:endParaRPr lang="en-US" sz="1100" b="0" kern="1200" dirty="0"/>
        </a:p>
      </dsp:txBody>
      <dsp:txXfrm>
        <a:off x="4600581" y="0"/>
        <a:ext cx="1095213" cy="1231392"/>
      </dsp:txXfrm>
    </dsp:sp>
    <dsp:sp modelId="{ADF4B279-80AD-4196-A903-B10240C30075}">
      <dsp:nvSpPr>
        <dsp:cNvPr id="0" name=""/>
        <dsp:cNvSpPr/>
      </dsp:nvSpPr>
      <dsp:spPr>
        <a:xfrm>
          <a:off x="4994264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9F5DC3-5789-4E95-9E2C-5EEC90DFD2B7}">
      <dsp:nvSpPr>
        <dsp:cNvPr id="0" name=""/>
        <dsp:cNvSpPr/>
      </dsp:nvSpPr>
      <dsp:spPr>
        <a:xfrm>
          <a:off x="5750556" y="1847088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Deploy System </a:t>
          </a:r>
          <a:endParaRPr lang="en-US" sz="1100" b="0" kern="1200" dirty="0"/>
        </a:p>
      </dsp:txBody>
      <dsp:txXfrm>
        <a:off x="5750556" y="1847088"/>
        <a:ext cx="1095213" cy="1231392"/>
      </dsp:txXfrm>
    </dsp:sp>
    <dsp:sp modelId="{9C3C9BF6-06C7-4C4C-8A59-67BBDA68F4A9}">
      <dsp:nvSpPr>
        <dsp:cNvPr id="0" name=""/>
        <dsp:cNvSpPr/>
      </dsp:nvSpPr>
      <dsp:spPr>
        <a:xfrm>
          <a:off x="6144239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F3C9F-3066-4619-8E49-A1BF04C56D04}">
      <dsp:nvSpPr>
        <dsp:cNvPr id="0" name=""/>
        <dsp:cNvSpPr/>
      </dsp:nvSpPr>
      <dsp:spPr>
        <a:xfrm>
          <a:off x="6900530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Transition of Ownership to the Performing Organization</a:t>
          </a:r>
          <a:endParaRPr lang="en-US" sz="1100" b="0" kern="1200" dirty="0"/>
        </a:p>
      </dsp:txBody>
      <dsp:txXfrm>
        <a:off x="6900530" y="0"/>
        <a:ext cx="1095213" cy="1231392"/>
      </dsp:txXfrm>
    </dsp:sp>
    <dsp:sp modelId="{1F2A5ED2-63CE-417C-913A-66792D6CA36E}">
      <dsp:nvSpPr>
        <dsp:cNvPr id="0" name=""/>
        <dsp:cNvSpPr/>
      </dsp:nvSpPr>
      <dsp:spPr>
        <a:xfrm>
          <a:off x="7294213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B17D1-047D-44B3-8F80-1D2F274F00DC}">
      <dsp:nvSpPr>
        <dsp:cNvPr id="0" name=""/>
        <dsp:cNvSpPr/>
      </dsp:nvSpPr>
      <dsp:spPr>
        <a:xfrm>
          <a:off x="0" y="946404"/>
          <a:ext cx="8884920" cy="126187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586E3-1BAA-4787-9F90-40B71DDC06D4}">
      <dsp:nvSpPr>
        <dsp:cNvPr id="0" name=""/>
        <dsp:cNvSpPr/>
      </dsp:nvSpPr>
      <dsp:spPr>
        <a:xfrm>
          <a:off x="683" y="0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Initial Exposure</a:t>
          </a:r>
          <a:endParaRPr lang="en-US" sz="1100" b="0" kern="1200" dirty="0"/>
        </a:p>
      </dsp:txBody>
      <dsp:txXfrm>
        <a:off x="683" y="0"/>
        <a:ext cx="1095213" cy="1261872"/>
      </dsp:txXfrm>
    </dsp:sp>
    <dsp:sp modelId="{9DFEC1D9-7455-499B-A016-07EC49FCD493}">
      <dsp:nvSpPr>
        <dsp:cNvPr id="0" name=""/>
        <dsp:cNvSpPr/>
      </dsp:nvSpPr>
      <dsp:spPr>
        <a:xfrm>
          <a:off x="390556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A6BD4-F239-4D4F-A5F1-69AFC44B0E65}">
      <dsp:nvSpPr>
        <dsp:cNvPr id="0" name=""/>
        <dsp:cNvSpPr/>
      </dsp:nvSpPr>
      <dsp:spPr>
        <a:xfrm>
          <a:off x="1150657" y="1892808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Validate and Receive Feedback</a:t>
          </a:r>
          <a:endParaRPr lang="en-US" sz="1100" b="0" kern="1200" dirty="0"/>
        </a:p>
      </dsp:txBody>
      <dsp:txXfrm>
        <a:off x="1150657" y="1892808"/>
        <a:ext cx="1095213" cy="1261872"/>
      </dsp:txXfrm>
    </dsp:sp>
    <dsp:sp modelId="{413540E7-C1C4-422D-8EC3-9330379C2090}">
      <dsp:nvSpPr>
        <dsp:cNvPr id="0" name=""/>
        <dsp:cNvSpPr/>
      </dsp:nvSpPr>
      <dsp:spPr>
        <a:xfrm>
          <a:off x="1540530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70F1D7-5824-456B-B826-41E689DE9EF9}">
      <dsp:nvSpPr>
        <dsp:cNvPr id="0" name=""/>
        <dsp:cNvSpPr/>
      </dsp:nvSpPr>
      <dsp:spPr>
        <a:xfrm>
          <a:off x="2300632" y="0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Pilot Testing</a:t>
          </a:r>
          <a:endParaRPr lang="en-US" sz="1100" b="0" kern="1200" dirty="0"/>
        </a:p>
      </dsp:txBody>
      <dsp:txXfrm>
        <a:off x="2300632" y="0"/>
        <a:ext cx="1095213" cy="1261872"/>
      </dsp:txXfrm>
    </dsp:sp>
    <dsp:sp modelId="{9C42D216-4E45-4E64-8DE7-A1D93E93B498}">
      <dsp:nvSpPr>
        <dsp:cNvPr id="0" name=""/>
        <dsp:cNvSpPr/>
      </dsp:nvSpPr>
      <dsp:spPr>
        <a:xfrm>
          <a:off x="2690505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473F38-7EB6-4D7B-A949-CB4A65302952}">
      <dsp:nvSpPr>
        <dsp:cNvPr id="0" name=""/>
        <dsp:cNvSpPr/>
      </dsp:nvSpPr>
      <dsp:spPr>
        <a:xfrm>
          <a:off x="3450607" y="1892808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Refining the Process</a:t>
          </a:r>
          <a:endParaRPr lang="en-US" sz="1600" b="1" kern="1200" dirty="0"/>
        </a:p>
      </dsp:txBody>
      <dsp:txXfrm>
        <a:off x="3450607" y="1892808"/>
        <a:ext cx="1095213" cy="1261872"/>
      </dsp:txXfrm>
    </dsp:sp>
    <dsp:sp modelId="{059F6FD7-0FBB-4CB7-BD0D-00100611EDB5}">
      <dsp:nvSpPr>
        <dsp:cNvPr id="0" name=""/>
        <dsp:cNvSpPr/>
      </dsp:nvSpPr>
      <dsp:spPr>
        <a:xfrm>
          <a:off x="3840479" y="1419605"/>
          <a:ext cx="315468" cy="315468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E6D237-FA6D-4A76-8C3C-17F12BEAEABA}">
      <dsp:nvSpPr>
        <dsp:cNvPr id="0" name=""/>
        <dsp:cNvSpPr/>
      </dsp:nvSpPr>
      <dsp:spPr>
        <a:xfrm>
          <a:off x="4600581" y="0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Prepare for Wide System   Implementation</a:t>
          </a:r>
          <a:endParaRPr lang="en-US" sz="1100" b="0" kern="1200" dirty="0"/>
        </a:p>
      </dsp:txBody>
      <dsp:txXfrm>
        <a:off x="4600581" y="0"/>
        <a:ext cx="1095213" cy="1261872"/>
      </dsp:txXfrm>
    </dsp:sp>
    <dsp:sp modelId="{ADF4B279-80AD-4196-A903-B10240C30075}">
      <dsp:nvSpPr>
        <dsp:cNvPr id="0" name=""/>
        <dsp:cNvSpPr/>
      </dsp:nvSpPr>
      <dsp:spPr>
        <a:xfrm>
          <a:off x="4990454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9F5DC3-5789-4E95-9E2C-5EEC90DFD2B7}">
      <dsp:nvSpPr>
        <dsp:cNvPr id="0" name=""/>
        <dsp:cNvSpPr/>
      </dsp:nvSpPr>
      <dsp:spPr>
        <a:xfrm>
          <a:off x="5750556" y="1892808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Deploy System </a:t>
          </a:r>
          <a:endParaRPr lang="en-US" sz="1100" b="0" kern="1200" dirty="0"/>
        </a:p>
      </dsp:txBody>
      <dsp:txXfrm>
        <a:off x="5750556" y="1892808"/>
        <a:ext cx="1095213" cy="1261872"/>
      </dsp:txXfrm>
    </dsp:sp>
    <dsp:sp modelId="{9C3C9BF6-06C7-4C4C-8A59-67BBDA68F4A9}">
      <dsp:nvSpPr>
        <dsp:cNvPr id="0" name=""/>
        <dsp:cNvSpPr/>
      </dsp:nvSpPr>
      <dsp:spPr>
        <a:xfrm>
          <a:off x="6140429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F3C9F-3066-4619-8E49-A1BF04C56D04}">
      <dsp:nvSpPr>
        <dsp:cNvPr id="0" name=""/>
        <dsp:cNvSpPr/>
      </dsp:nvSpPr>
      <dsp:spPr>
        <a:xfrm>
          <a:off x="6900530" y="0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Transition of Ownership to the Performing Organization</a:t>
          </a:r>
          <a:endParaRPr lang="en-US" sz="1100" b="0" kern="1200" dirty="0"/>
        </a:p>
      </dsp:txBody>
      <dsp:txXfrm>
        <a:off x="6900530" y="0"/>
        <a:ext cx="1095213" cy="1261872"/>
      </dsp:txXfrm>
    </dsp:sp>
    <dsp:sp modelId="{1F2A5ED2-63CE-417C-913A-66792D6CA36E}">
      <dsp:nvSpPr>
        <dsp:cNvPr id="0" name=""/>
        <dsp:cNvSpPr/>
      </dsp:nvSpPr>
      <dsp:spPr>
        <a:xfrm>
          <a:off x="7290403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B17D1-047D-44B3-8F80-1D2F274F00DC}">
      <dsp:nvSpPr>
        <dsp:cNvPr id="0" name=""/>
        <dsp:cNvSpPr/>
      </dsp:nvSpPr>
      <dsp:spPr>
        <a:xfrm>
          <a:off x="0" y="946404"/>
          <a:ext cx="8884920" cy="126187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586E3-1BAA-4787-9F90-40B71DDC06D4}">
      <dsp:nvSpPr>
        <dsp:cNvPr id="0" name=""/>
        <dsp:cNvSpPr/>
      </dsp:nvSpPr>
      <dsp:spPr>
        <a:xfrm>
          <a:off x="683" y="0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Initial Exposure</a:t>
          </a:r>
          <a:endParaRPr lang="en-US" sz="1100" b="0" kern="1200" dirty="0"/>
        </a:p>
      </dsp:txBody>
      <dsp:txXfrm>
        <a:off x="683" y="0"/>
        <a:ext cx="1095213" cy="1261872"/>
      </dsp:txXfrm>
    </dsp:sp>
    <dsp:sp modelId="{9DFEC1D9-7455-499B-A016-07EC49FCD493}">
      <dsp:nvSpPr>
        <dsp:cNvPr id="0" name=""/>
        <dsp:cNvSpPr/>
      </dsp:nvSpPr>
      <dsp:spPr>
        <a:xfrm>
          <a:off x="390556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A6BD4-F239-4D4F-A5F1-69AFC44B0E65}">
      <dsp:nvSpPr>
        <dsp:cNvPr id="0" name=""/>
        <dsp:cNvSpPr/>
      </dsp:nvSpPr>
      <dsp:spPr>
        <a:xfrm>
          <a:off x="1150657" y="1892808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Validate and Receive Feedback</a:t>
          </a:r>
          <a:endParaRPr lang="en-US" sz="1100" b="0" kern="1200" dirty="0"/>
        </a:p>
      </dsp:txBody>
      <dsp:txXfrm>
        <a:off x="1150657" y="1892808"/>
        <a:ext cx="1095213" cy="1261872"/>
      </dsp:txXfrm>
    </dsp:sp>
    <dsp:sp modelId="{413540E7-C1C4-422D-8EC3-9330379C2090}">
      <dsp:nvSpPr>
        <dsp:cNvPr id="0" name=""/>
        <dsp:cNvSpPr/>
      </dsp:nvSpPr>
      <dsp:spPr>
        <a:xfrm>
          <a:off x="1540530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70F1D7-5824-456B-B826-41E689DE9EF9}">
      <dsp:nvSpPr>
        <dsp:cNvPr id="0" name=""/>
        <dsp:cNvSpPr/>
      </dsp:nvSpPr>
      <dsp:spPr>
        <a:xfrm>
          <a:off x="2300632" y="0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Pilot Testing</a:t>
          </a:r>
          <a:endParaRPr lang="en-US" sz="1100" b="0" kern="1200" dirty="0"/>
        </a:p>
      </dsp:txBody>
      <dsp:txXfrm>
        <a:off x="2300632" y="0"/>
        <a:ext cx="1095213" cy="1261872"/>
      </dsp:txXfrm>
    </dsp:sp>
    <dsp:sp modelId="{9C42D216-4E45-4E64-8DE7-A1D93E93B498}">
      <dsp:nvSpPr>
        <dsp:cNvPr id="0" name=""/>
        <dsp:cNvSpPr/>
      </dsp:nvSpPr>
      <dsp:spPr>
        <a:xfrm>
          <a:off x="2690505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473F38-7EB6-4D7B-A949-CB4A65302952}">
      <dsp:nvSpPr>
        <dsp:cNvPr id="0" name=""/>
        <dsp:cNvSpPr/>
      </dsp:nvSpPr>
      <dsp:spPr>
        <a:xfrm>
          <a:off x="3450607" y="1892808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Refining the Process</a:t>
          </a:r>
          <a:endParaRPr lang="en-US" sz="1100" b="0" kern="1200" dirty="0"/>
        </a:p>
      </dsp:txBody>
      <dsp:txXfrm>
        <a:off x="3450607" y="1892808"/>
        <a:ext cx="1095213" cy="1261872"/>
      </dsp:txXfrm>
    </dsp:sp>
    <dsp:sp modelId="{059F6FD7-0FBB-4CB7-BD0D-00100611EDB5}">
      <dsp:nvSpPr>
        <dsp:cNvPr id="0" name=""/>
        <dsp:cNvSpPr/>
      </dsp:nvSpPr>
      <dsp:spPr>
        <a:xfrm>
          <a:off x="3840479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E6D237-FA6D-4A76-8C3C-17F12BEAEABA}">
      <dsp:nvSpPr>
        <dsp:cNvPr id="0" name=""/>
        <dsp:cNvSpPr/>
      </dsp:nvSpPr>
      <dsp:spPr>
        <a:xfrm>
          <a:off x="4600581" y="0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Prepare for Wide System   </a:t>
          </a:r>
          <a:r>
            <a:rPr lang="en-US" sz="1400" b="1" kern="1200" dirty="0" err="1" smtClean="0"/>
            <a:t>Implemen-tation</a:t>
          </a:r>
          <a:endParaRPr lang="en-US" sz="1400" b="1" kern="1200" dirty="0"/>
        </a:p>
      </dsp:txBody>
      <dsp:txXfrm>
        <a:off x="4600581" y="0"/>
        <a:ext cx="1095213" cy="1261872"/>
      </dsp:txXfrm>
    </dsp:sp>
    <dsp:sp modelId="{ADF4B279-80AD-4196-A903-B10240C30075}">
      <dsp:nvSpPr>
        <dsp:cNvPr id="0" name=""/>
        <dsp:cNvSpPr/>
      </dsp:nvSpPr>
      <dsp:spPr>
        <a:xfrm>
          <a:off x="4990454" y="1419605"/>
          <a:ext cx="315468" cy="315468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9F5DC3-5789-4E95-9E2C-5EEC90DFD2B7}">
      <dsp:nvSpPr>
        <dsp:cNvPr id="0" name=""/>
        <dsp:cNvSpPr/>
      </dsp:nvSpPr>
      <dsp:spPr>
        <a:xfrm>
          <a:off x="5750556" y="1892808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Deploy System </a:t>
          </a:r>
          <a:endParaRPr lang="en-US" sz="1100" b="0" kern="1200" dirty="0"/>
        </a:p>
      </dsp:txBody>
      <dsp:txXfrm>
        <a:off x="5750556" y="1892808"/>
        <a:ext cx="1095213" cy="1261872"/>
      </dsp:txXfrm>
    </dsp:sp>
    <dsp:sp modelId="{9C3C9BF6-06C7-4C4C-8A59-67BBDA68F4A9}">
      <dsp:nvSpPr>
        <dsp:cNvPr id="0" name=""/>
        <dsp:cNvSpPr/>
      </dsp:nvSpPr>
      <dsp:spPr>
        <a:xfrm>
          <a:off x="6140429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F3C9F-3066-4619-8E49-A1BF04C56D04}">
      <dsp:nvSpPr>
        <dsp:cNvPr id="0" name=""/>
        <dsp:cNvSpPr/>
      </dsp:nvSpPr>
      <dsp:spPr>
        <a:xfrm>
          <a:off x="6900530" y="0"/>
          <a:ext cx="1095213" cy="126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Transition of Ownership to the Performing Organization</a:t>
          </a:r>
          <a:endParaRPr lang="en-US" sz="1100" b="0" kern="1200" dirty="0"/>
        </a:p>
      </dsp:txBody>
      <dsp:txXfrm>
        <a:off x="6900530" y="0"/>
        <a:ext cx="1095213" cy="1261872"/>
      </dsp:txXfrm>
    </dsp:sp>
    <dsp:sp modelId="{1F2A5ED2-63CE-417C-913A-66792D6CA36E}">
      <dsp:nvSpPr>
        <dsp:cNvPr id="0" name=""/>
        <dsp:cNvSpPr/>
      </dsp:nvSpPr>
      <dsp:spPr>
        <a:xfrm>
          <a:off x="7290403" y="1419605"/>
          <a:ext cx="315468" cy="31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B17D1-047D-44B3-8F80-1D2F274F00DC}">
      <dsp:nvSpPr>
        <dsp:cNvPr id="0" name=""/>
        <dsp:cNvSpPr/>
      </dsp:nvSpPr>
      <dsp:spPr>
        <a:xfrm>
          <a:off x="0" y="923544"/>
          <a:ext cx="8884920" cy="123139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586E3-1BAA-4787-9F90-40B71DDC06D4}">
      <dsp:nvSpPr>
        <dsp:cNvPr id="0" name=""/>
        <dsp:cNvSpPr/>
      </dsp:nvSpPr>
      <dsp:spPr>
        <a:xfrm>
          <a:off x="683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Initial Exposure</a:t>
          </a:r>
          <a:endParaRPr lang="en-US" sz="1100" b="0" kern="1200" dirty="0"/>
        </a:p>
      </dsp:txBody>
      <dsp:txXfrm>
        <a:off x="683" y="0"/>
        <a:ext cx="1095213" cy="1231392"/>
      </dsp:txXfrm>
    </dsp:sp>
    <dsp:sp modelId="{9DFEC1D9-7455-499B-A016-07EC49FCD493}">
      <dsp:nvSpPr>
        <dsp:cNvPr id="0" name=""/>
        <dsp:cNvSpPr/>
      </dsp:nvSpPr>
      <dsp:spPr>
        <a:xfrm>
          <a:off x="394366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A6BD4-F239-4D4F-A5F1-69AFC44B0E65}">
      <dsp:nvSpPr>
        <dsp:cNvPr id="0" name=""/>
        <dsp:cNvSpPr/>
      </dsp:nvSpPr>
      <dsp:spPr>
        <a:xfrm>
          <a:off x="1150657" y="1847088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Validate and Receive Feedback</a:t>
          </a:r>
          <a:endParaRPr lang="en-US" sz="1100" b="0" kern="1200" dirty="0"/>
        </a:p>
      </dsp:txBody>
      <dsp:txXfrm>
        <a:off x="1150657" y="1847088"/>
        <a:ext cx="1095213" cy="1231392"/>
      </dsp:txXfrm>
    </dsp:sp>
    <dsp:sp modelId="{413540E7-C1C4-422D-8EC3-9330379C2090}">
      <dsp:nvSpPr>
        <dsp:cNvPr id="0" name=""/>
        <dsp:cNvSpPr/>
      </dsp:nvSpPr>
      <dsp:spPr>
        <a:xfrm>
          <a:off x="1544340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70F1D7-5824-456B-B826-41E689DE9EF9}">
      <dsp:nvSpPr>
        <dsp:cNvPr id="0" name=""/>
        <dsp:cNvSpPr/>
      </dsp:nvSpPr>
      <dsp:spPr>
        <a:xfrm>
          <a:off x="2300632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Pilot Testing</a:t>
          </a:r>
          <a:endParaRPr lang="en-US" sz="1100" b="0" kern="1200" dirty="0"/>
        </a:p>
      </dsp:txBody>
      <dsp:txXfrm>
        <a:off x="2300632" y="0"/>
        <a:ext cx="1095213" cy="1231392"/>
      </dsp:txXfrm>
    </dsp:sp>
    <dsp:sp modelId="{9C42D216-4E45-4E64-8DE7-A1D93E93B498}">
      <dsp:nvSpPr>
        <dsp:cNvPr id="0" name=""/>
        <dsp:cNvSpPr/>
      </dsp:nvSpPr>
      <dsp:spPr>
        <a:xfrm>
          <a:off x="2694315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473F38-7EB6-4D7B-A949-CB4A65302952}">
      <dsp:nvSpPr>
        <dsp:cNvPr id="0" name=""/>
        <dsp:cNvSpPr/>
      </dsp:nvSpPr>
      <dsp:spPr>
        <a:xfrm>
          <a:off x="3450607" y="1847088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Refining the Process</a:t>
          </a:r>
          <a:endParaRPr lang="en-US" sz="1100" b="0" kern="1200" dirty="0"/>
        </a:p>
      </dsp:txBody>
      <dsp:txXfrm>
        <a:off x="3450607" y="1847088"/>
        <a:ext cx="1095213" cy="1231392"/>
      </dsp:txXfrm>
    </dsp:sp>
    <dsp:sp modelId="{059F6FD7-0FBB-4CB7-BD0D-00100611EDB5}">
      <dsp:nvSpPr>
        <dsp:cNvPr id="0" name=""/>
        <dsp:cNvSpPr/>
      </dsp:nvSpPr>
      <dsp:spPr>
        <a:xfrm>
          <a:off x="3844289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E6D237-FA6D-4A76-8C3C-17F12BEAEABA}">
      <dsp:nvSpPr>
        <dsp:cNvPr id="0" name=""/>
        <dsp:cNvSpPr/>
      </dsp:nvSpPr>
      <dsp:spPr>
        <a:xfrm>
          <a:off x="4600581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Prepare for Wide System   Implementation</a:t>
          </a:r>
          <a:endParaRPr lang="en-US" sz="1100" b="0" kern="1200" dirty="0"/>
        </a:p>
      </dsp:txBody>
      <dsp:txXfrm>
        <a:off x="4600581" y="0"/>
        <a:ext cx="1095213" cy="1231392"/>
      </dsp:txXfrm>
    </dsp:sp>
    <dsp:sp modelId="{ADF4B279-80AD-4196-A903-B10240C30075}">
      <dsp:nvSpPr>
        <dsp:cNvPr id="0" name=""/>
        <dsp:cNvSpPr/>
      </dsp:nvSpPr>
      <dsp:spPr>
        <a:xfrm>
          <a:off x="4994264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9F5DC3-5789-4E95-9E2C-5EEC90DFD2B7}">
      <dsp:nvSpPr>
        <dsp:cNvPr id="0" name=""/>
        <dsp:cNvSpPr/>
      </dsp:nvSpPr>
      <dsp:spPr>
        <a:xfrm>
          <a:off x="5750556" y="1847088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Deploy System </a:t>
          </a:r>
          <a:endParaRPr lang="en-US" sz="1600" b="1" kern="1200" dirty="0"/>
        </a:p>
      </dsp:txBody>
      <dsp:txXfrm>
        <a:off x="5750556" y="1847088"/>
        <a:ext cx="1095213" cy="1231392"/>
      </dsp:txXfrm>
    </dsp:sp>
    <dsp:sp modelId="{9C3C9BF6-06C7-4C4C-8A59-67BBDA68F4A9}">
      <dsp:nvSpPr>
        <dsp:cNvPr id="0" name=""/>
        <dsp:cNvSpPr/>
      </dsp:nvSpPr>
      <dsp:spPr>
        <a:xfrm>
          <a:off x="6144239" y="1385316"/>
          <a:ext cx="307848" cy="307848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F3C9F-3066-4619-8E49-A1BF04C56D04}">
      <dsp:nvSpPr>
        <dsp:cNvPr id="0" name=""/>
        <dsp:cNvSpPr/>
      </dsp:nvSpPr>
      <dsp:spPr>
        <a:xfrm>
          <a:off x="6900530" y="0"/>
          <a:ext cx="1095213" cy="123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Transition of Ownership to the Performing Organization</a:t>
          </a:r>
          <a:endParaRPr lang="en-US" sz="1100" b="0" kern="1200" dirty="0"/>
        </a:p>
      </dsp:txBody>
      <dsp:txXfrm>
        <a:off x="6900530" y="0"/>
        <a:ext cx="1095213" cy="1231392"/>
      </dsp:txXfrm>
    </dsp:sp>
    <dsp:sp modelId="{1F2A5ED2-63CE-417C-913A-66792D6CA36E}">
      <dsp:nvSpPr>
        <dsp:cNvPr id="0" name=""/>
        <dsp:cNvSpPr/>
      </dsp:nvSpPr>
      <dsp:spPr>
        <a:xfrm>
          <a:off x="7294213" y="1385316"/>
          <a:ext cx="307848" cy="30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7A10-F146-4BF3-89CF-E14D042616D6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2EE8-9F03-40EF-A2AE-5BB6ACAFC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2EE8-9F03-40EF-A2AE-5BB6ACAFC0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DDEE-AC1E-48C8-98EA-8C960BC3EAB4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1972-424A-44A1-98D5-E619259BB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gi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.jpeg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9.gif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2.jpe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9.gif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.jpe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gi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.jpeg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9.gif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2.jpeg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9.gif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2.jpeg"/><Relationship Id="rId10" Type="http://schemas.microsoft.com/office/2007/relationships/diagramDrawing" Target="../diagrams/drawing9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9.gif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2.jpeg"/><Relationship Id="rId10" Type="http://schemas.microsoft.com/office/2007/relationships/diagramDrawing" Target="../diagrams/drawing10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ugarlabs.org/press/Sugar-on-a-Stick-Strawber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82000" cy="495935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81534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sz="6300" dirty="0" smtClean="0"/>
              <a:t>Sugar Deployment in US Schools</a:t>
            </a:r>
          </a:p>
          <a:p>
            <a:endParaRPr lang="en-US" dirty="0" smtClean="0"/>
          </a:p>
          <a:p>
            <a:r>
              <a:rPr lang="en-US" dirty="0" smtClean="0"/>
              <a:t>December 11, 2009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Natalia Grigoras 		Wei Lin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Anna Ivashko		Project Manager: George Lee</a:t>
            </a:r>
          </a:p>
        </p:txBody>
      </p:sp>
      <p:pic>
        <p:nvPicPr>
          <p:cNvPr id="18434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 Rounded MT Bold" pitchFamily="34" charset="0"/>
              </a:rPr>
              <a:t>Arithmetic	      Journal                    Tam-Tam	         Speak</a:t>
            </a:r>
            <a:endParaRPr lang="en-US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Findings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: </a:t>
            </a:r>
          </a:p>
          <a:p>
            <a:pPr>
              <a:buNone/>
            </a:pP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Wealth of activities but few explanations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Difficulties to categorize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Secondary Research: </a:t>
            </a:r>
            <a:br>
              <a:rPr lang="en-US" sz="35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5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Sugar Activities</a:t>
            </a:r>
            <a:endParaRPr lang="en-US" sz="35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  <p:pic>
        <p:nvPicPr>
          <p:cNvPr id="19" name="Picture 18" descr="124995067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1524000"/>
            <a:ext cx="685800" cy="6858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524000"/>
            <a:ext cx="894466" cy="8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123879099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1600200"/>
            <a:ext cx="609600" cy="609600"/>
          </a:xfrm>
          <a:prstGeom prst="rect">
            <a:avLst/>
          </a:prstGeom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H="1" flipV="1">
            <a:off x="7308452" y="1524000"/>
            <a:ext cx="99734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   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Secondary Research: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35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 Rounded MT Bold" pitchFamily="34" charset="0"/>
              </a:rPr>
              <a:t>State involvement – </a:t>
            </a:r>
            <a:r>
              <a:rPr lang="en-US" sz="4500" u="sng" dirty="0" smtClean="0">
                <a:latin typeface="Arial Rounded MT Bold" pitchFamily="34" charset="0"/>
              </a:rPr>
              <a:t>BIG</a:t>
            </a:r>
            <a:r>
              <a:rPr lang="en-US" sz="4500" dirty="0" smtClean="0">
                <a:latin typeface="Arial Rounded MT Bold" pitchFamily="34" charset="0"/>
              </a:rPr>
              <a:t> </a:t>
            </a:r>
            <a:r>
              <a:rPr lang="en-US" sz="3500" dirty="0" smtClean="0">
                <a:latin typeface="Arial Rounded MT Bold" pitchFamily="34" charset="0"/>
              </a:rPr>
              <a:t>part of broad level implementation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 Rounded MT Bold" pitchFamily="34" charset="0"/>
              </a:rPr>
              <a:t>Teacher training is key!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Week- Long Institute training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 Rounded MT Bold" pitchFamily="34" charset="0"/>
              </a:rPr>
              <a:t>Need the teacher on board!</a:t>
            </a:r>
          </a:p>
          <a:p>
            <a:pPr>
              <a:buFontTx/>
              <a:buChar char="-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“[teachers feel they]must always know everything and always be fully in charge”</a:t>
            </a:r>
          </a:p>
          <a:p>
            <a:pPr>
              <a:buNone/>
            </a:pP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 Rounded MT Bold" pitchFamily="34" charset="0"/>
              </a:rPr>
              <a:t>Proof of success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	- Important for funding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057400" cy="80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791200" y="1066800"/>
            <a:ext cx="2876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Papert</a:t>
            </a:r>
            <a:r>
              <a:rPr lang="en-US" sz="900" dirty="0" smtClean="0"/>
              <a:t>, Seymour. "Logo Philosophy and Implementation." Case Study. 1999.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	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Primary Research: Interviews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638800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Rounded MT Bold" pitchFamily="34" charset="0"/>
              </a:rPr>
              <a:t>Ann </a:t>
            </a:r>
            <a:r>
              <a:rPr lang="en-US" sz="2400" dirty="0" err="1" smtClean="0">
                <a:latin typeface="Arial Rounded MT Bold" pitchFamily="34" charset="0"/>
              </a:rPr>
              <a:t>Koufman</a:t>
            </a:r>
            <a:endParaRPr lang="en-US" sz="2400" dirty="0" smtClean="0">
              <a:latin typeface="Arial Rounded MT Bold" pitchFamily="34" charset="0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Rounded MT Bold" pitchFamily="34" charset="0"/>
              </a:rPr>
              <a:t>Caroline  Meeks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Rounded MT Bold" pitchFamily="34" charset="0"/>
              </a:rPr>
              <a:t>Gerald </a:t>
            </a:r>
            <a:r>
              <a:rPr lang="en-US" sz="2400" dirty="0" err="1" smtClean="0">
                <a:latin typeface="Arial Rounded MT Bold" pitchFamily="34" charset="0"/>
              </a:rPr>
              <a:t>Ardito</a:t>
            </a:r>
            <a:endParaRPr lang="en-US" sz="2400" dirty="0" smtClean="0">
              <a:latin typeface="Arial Rounded MT Bold" pitchFamily="34" charset="0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Rounded MT Bold" pitchFamily="34" charset="0"/>
              </a:rPr>
              <a:t>Michael O’Keefe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Rounded MT Bold" pitchFamily="34" charset="0"/>
              </a:rPr>
              <a:t>Robert McKenna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Rounded MT Bold" pitchFamily="34" charset="0"/>
              </a:rPr>
              <a:t>Barbara Vincent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Rounded MT Bold" pitchFamily="34" charset="0"/>
              </a:rPr>
              <a:t>Rob </a:t>
            </a:r>
            <a:r>
              <a:rPr lang="en-US" sz="2400" dirty="0" err="1" smtClean="0">
                <a:latin typeface="Arial Rounded MT Bold" pitchFamily="34" charset="0"/>
              </a:rPr>
              <a:t>Stergis</a:t>
            </a:r>
            <a:endParaRPr lang="en-US" sz="2400" dirty="0" smtClean="0">
              <a:latin typeface="Arial Rounded MT Bold" pitchFamily="34" charset="0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Rounded MT Bold" pitchFamily="34" charset="0"/>
              </a:rPr>
              <a:t>Anne </a:t>
            </a:r>
            <a:r>
              <a:rPr lang="en-US" sz="2400" dirty="0" err="1" smtClean="0">
                <a:latin typeface="Arial Rounded MT Bold" pitchFamily="34" charset="0"/>
              </a:rPr>
              <a:t>Sudbay</a:t>
            </a:r>
            <a:endParaRPr lang="en-US" sz="2400" dirty="0" smtClean="0"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 Rounded MT Bold" pitchFamily="34" charset="0"/>
              </a:rPr>
              <a:t>Michael McDermott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	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Primary Research: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Sugar advantages and disadvantages</a:t>
            </a:r>
          </a:p>
          <a:p>
            <a:r>
              <a:rPr lang="en-US" dirty="0" smtClean="0">
                <a:latin typeface="Arial Rounded MT Bold" pitchFamily="34" charset="0"/>
              </a:rPr>
              <a:t>Teacher training</a:t>
            </a:r>
          </a:p>
          <a:p>
            <a:r>
              <a:rPr lang="en-US" dirty="0" smtClean="0">
                <a:latin typeface="Arial Rounded MT Bold" pitchFamily="34" charset="0"/>
              </a:rPr>
              <a:t>Implementation obstacles</a:t>
            </a:r>
          </a:p>
          <a:p>
            <a:r>
              <a:rPr lang="en-US" dirty="0" smtClean="0">
                <a:latin typeface="Arial Rounded MT Bold" pitchFamily="34" charset="0"/>
              </a:rPr>
              <a:t>Key implementation steps</a:t>
            </a:r>
          </a:p>
          <a:p>
            <a:r>
              <a:rPr lang="en-US" dirty="0" smtClean="0">
                <a:latin typeface="Arial Rounded MT Bold" pitchFamily="34" charset="0"/>
              </a:rPr>
              <a:t>Other findings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76200"/>
            <a:ext cx="1600200" cy="1808162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114800"/>
            <a:ext cx="1479550" cy="1820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399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Methodologies</a:t>
            </a: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Findings and Groundwork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Analysis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Sugar on a Stick Implementation Plan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Conclusions and Recommendations</a:t>
            </a:r>
          </a:p>
        </p:txBody>
      </p:sp>
      <p:pic>
        <p:nvPicPr>
          <p:cNvPr id="5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	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Analysis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Teachers</a:t>
            </a:r>
          </a:p>
          <a:p>
            <a:r>
              <a:rPr lang="en-US" dirty="0" smtClean="0">
                <a:latin typeface="Arial Rounded MT Bold" pitchFamily="34" charset="0"/>
              </a:rPr>
              <a:t>Pilot programs</a:t>
            </a: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Grades</a:t>
            </a: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Charter schools</a:t>
            </a: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Foreign language</a:t>
            </a:r>
          </a:p>
          <a:p>
            <a:r>
              <a:rPr lang="en-US" dirty="0" smtClean="0">
                <a:latin typeface="Arial Rounded MT Bold" pitchFamily="34" charset="0"/>
              </a:rPr>
              <a:t>Tailor to American students</a:t>
            </a:r>
          </a:p>
          <a:p>
            <a:r>
              <a:rPr lang="en-US" dirty="0" smtClean="0">
                <a:latin typeface="Arial Rounded MT Bold" pitchFamily="34" charset="0"/>
              </a:rPr>
              <a:t>Training</a:t>
            </a: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143000"/>
            <a:ext cx="1479550" cy="1820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21" name="Diagram 20"/>
          <p:cNvGraphicFramePr/>
          <p:nvPr/>
        </p:nvGraphicFramePr>
        <p:xfrm>
          <a:off x="1143000" y="542924"/>
          <a:ext cx="7086600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SWOT Analysis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18" name="Flowchart: Decision 17"/>
          <p:cNvSpPr/>
          <p:nvPr/>
        </p:nvSpPr>
        <p:spPr>
          <a:xfrm>
            <a:off x="1295400" y="533400"/>
            <a:ext cx="6858000" cy="5791200"/>
          </a:xfrm>
          <a:prstGeom prst="flowChartDecisi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SWOT Analysis</a:t>
            </a:r>
            <a:endParaRPr lang="en-US" sz="3600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1752600"/>
            <a:ext cx="6172200" cy="327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Strengths</a:t>
            </a:r>
          </a:p>
          <a:p>
            <a:pPr lvl="0" algn="ctr"/>
            <a:endParaRPr lang="en-US" sz="28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-Customizable and collaborative</a:t>
            </a:r>
          </a:p>
          <a:p>
            <a:pPr lvl="0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-Promote creative thinking</a:t>
            </a:r>
          </a:p>
          <a:p>
            <a:pPr lvl="0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-In-expensive physical device</a:t>
            </a: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Left Arrow 21">
            <a:hlinkClick r:id="rId5" action="ppaction://hlinksldjump"/>
          </p:cNvPr>
          <p:cNvSpPr/>
          <p:nvPr/>
        </p:nvSpPr>
        <p:spPr>
          <a:xfrm>
            <a:off x="609600" y="5486400"/>
            <a:ext cx="762000" cy="381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18" name="Flowchart: Decision 17"/>
          <p:cNvSpPr/>
          <p:nvPr/>
        </p:nvSpPr>
        <p:spPr>
          <a:xfrm>
            <a:off x="1295400" y="533400"/>
            <a:ext cx="6858000" cy="5791200"/>
          </a:xfrm>
          <a:prstGeom prst="flowChartDecisi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4456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   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SWOT Analysis</a:t>
            </a:r>
            <a:endParaRPr lang="en-US" sz="3600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1524000"/>
            <a:ext cx="62484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Weaknesses</a:t>
            </a:r>
          </a:p>
          <a:p>
            <a:pPr lvl="0" algn="ctr"/>
            <a:endParaRPr lang="en-US" sz="28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-No centralized information hub</a:t>
            </a:r>
          </a:p>
          <a:p>
            <a:pPr lvl="0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-Too “free” for teachers</a:t>
            </a:r>
          </a:p>
          <a:p>
            <a:pPr lvl="0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-Need to incentivize and support teachers</a:t>
            </a: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Left Arrow 20">
            <a:hlinkClick r:id="rId5" action="ppaction://hlinksldjump"/>
          </p:cNvPr>
          <p:cNvSpPr/>
          <p:nvPr/>
        </p:nvSpPr>
        <p:spPr>
          <a:xfrm>
            <a:off x="609600" y="5486400"/>
            <a:ext cx="762000" cy="381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18" name="Flowchart: Decision 17"/>
          <p:cNvSpPr/>
          <p:nvPr/>
        </p:nvSpPr>
        <p:spPr>
          <a:xfrm>
            <a:off x="1295400" y="533400"/>
            <a:ext cx="6858000" cy="5791200"/>
          </a:xfrm>
          <a:prstGeom prst="flowChartDecisi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SWOT Analysis</a:t>
            </a:r>
            <a:endParaRPr lang="en-US" sz="3600" dirty="0"/>
          </a:p>
        </p:txBody>
      </p:sp>
      <p:sp>
        <p:nvSpPr>
          <p:cNvPr id="20" name="Rounded Rectangle 19"/>
          <p:cNvSpPr/>
          <p:nvPr/>
        </p:nvSpPr>
        <p:spPr>
          <a:xfrm>
            <a:off x="1752600" y="1447800"/>
            <a:ext cx="59436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Opportunities</a:t>
            </a:r>
          </a:p>
          <a:p>
            <a:pPr lvl="0" algn="ctr"/>
            <a:endParaRPr lang="en-US" sz="28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-Technology is a priority</a:t>
            </a:r>
          </a:p>
          <a:p>
            <a:pPr lvl="0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-More and more pilot schools</a:t>
            </a:r>
          </a:p>
          <a:p>
            <a:pPr lvl="0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“Free” software appeal</a:t>
            </a:r>
          </a:p>
          <a:p>
            <a:pPr algn="ctr">
              <a:buFontTx/>
              <a:buChar char="-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Left Arrow 20">
            <a:hlinkClick r:id="rId5" action="ppaction://hlinksldjump"/>
          </p:cNvPr>
          <p:cNvSpPr/>
          <p:nvPr/>
        </p:nvSpPr>
        <p:spPr>
          <a:xfrm>
            <a:off x="609600" y="5486400"/>
            <a:ext cx="762000" cy="381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Engagement Contract</a:t>
            </a:r>
            <a:endParaRPr lang="en-US" b="1" dirty="0">
              <a:ln w="1800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18" y="2895600"/>
            <a:ext cx="9139182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To create a coherent product introduction and marketing plan for Sugar software. </a:t>
            </a:r>
          </a:p>
          <a:p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4364" y="1828800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Mission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18" name="Flowchart: Decision 17"/>
          <p:cNvSpPr/>
          <p:nvPr/>
        </p:nvSpPr>
        <p:spPr>
          <a:xfrm>
            <a:off x="1295400" y="533400"/>
            <a:ext cx="6858000" cy="5791200"/>
          </a:xfrm>
          <a:prstGeom prst="flowChartDecisi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SWOT Analysis</a:t>
            </a:r>
            <a:endParaRPr lang="en-US" sz="3600" dirty="0"/>
          </a:p>
        </p:txBody>
      </p:sp>
      <p:sp>
        <p:nvSpPr>
          <p:cNvPr id="20" name="Rounded Rectangle 19"/>
          <p:cNvSpPr/>
          <p:nvPr/>
        </p:nvSpPr>
        <p:spPr>
          <a:xfrm>
            <a:off x="1676400" y="1295400"/>
            <a:ext cx="6019800" cy="3962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Threats</a:t>
            </a:r>
          </a:p>
          <a:p>
            <a:pPr lvl="0" algn="ctr"/>
            <a:endParaRPr lang="en-US" sz="28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-Other free education software and online applications</a:t>
            </a:r>
          </a:p>
          <a:p>
            <a:pPr lvl="0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-Unstable infrastructure may weaken implementation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Arrow 20">
            <a:hlinkClick r:id="rId5" action="ppaction://hlinksldjump"/>
          </p:cNvPr>
          <p:cNvSpPr/>
          <p:nvPr/>
        </p:nvSpPr>
        <p:spPr>
          <a:xfrm>
            <a:off x="609600" y="5486400"/>
            <a:ext cx="762000" cy="381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44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    </a:t>
            </a:r>
            <a:r>
              <a:rPr lang="en-US" sz="32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Pyramid of School System Approaches</a:t>
            </a:r>
            <a:endParaRPr lang="en-US" sz="35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457200" y="9906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Financial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Cost of ownership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MA $6.8 million</a:t>
            </a:r>
          </a:p>
          <a:p>
            <a:pPr lvl="1">
              <a:buNone/>
            </a:pPr>
            <a:endParaRPr lang="en-US" sz="31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No Child Left Behind Title II, Part 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MA $2 million, 2010</a:t>
            </a:r>
          </a:p>
          <a:p>
            <a:pPr lvl="1"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Race to the Top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MA $100 million, 2010</a:t>
            </a: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pic>
        <p:nvPicPr>
          <p:cNvPr id="2050" name="Picture 2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6425" y="1087437"/>
            <a:ext cx="1609725" cy="180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399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Methodologies</a:t>
            </a: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Findings and Groundwork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Analysis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latin typeface="Arial Rounded MT Bold" pitchFamily="34" charset="0"/>
              </a:rPr>
              <a:t>Sugar on a Stick Implementation Plan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Conclusions and Recommendations</a:t>
            </a:r>
          </a:p>
        </p:txBody>
      </p:sp>
      <p:pic>
        <p:nvPicPr>
          <p:cNvPr id="5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ugar.jpg"/>
          <p:cNvPicPr>
            <a:picLocks noChangeAspect="1"/>
          </p:cNvPicPr>
          <p:nvPr/>
        </p:nvPicPr>
        <p:blipFill>
          <a:blip r:embed="rId3" cstate="print"/>
          <a:srcRect l="13054" t="6897" r="9975" b="22291"/>
          <a:stretch>
            <a:fillRect/>
          </a:stretch>
        </p:blipFill>
        <p:spPr>
          <a:xfrm>
            <a:off x="0" y="2286000"/>
            <a:ext cx="1905000" cy="1752600"/>
          </a:xfrm>
          <a:prstGeom prst="rect">
            <a:avLst/>
          </a:prstGeom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0" y="2065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Implementation Plan</a:t>
            </a:r>
            <a:endParaRPr lang="en-US" sz="36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00200" y="990600"/>
          <a:ext cx="6096000" cy="555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  <a:ea typeface="Calibri"/>
                          <a:cs typeface="Times New Roman"/>
                        </a:rPr>
                        <a:t>Steps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  <a:ea typeface="Calibri"/>
                          <a:cs typeface="Times New Roman"/>
                        </a:rPr>
                        <a:t>Purpose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/>
                          <a:ea typeface="Calibri"/>
                          <a:cs typeface="Times New Roman"/>
                        </a:rPr>
                        <a:t>Step 1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  Initial Exposure</a:t>
                      </a: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/>
                          <a:ea typeface="Calibri"/>
                          <a:cs typeface="Times New Roman"/>
                        </a:rPr>
                        <a:t>Step 2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  Validate and Receive Feedback</a:t>
                      </a: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200" b="0" dirty="0" smtClean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200" b="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/>
                          <a:ea typeface="Calibri"/>
                          <a:cs typeface="Times New Roman"/>
                        </a:rPr>
                        <a:t>Step 3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 Execute Pilot Testing and Identify Problems</a:t>
                      </a: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/>
                          <a:ea typeface="Calibri"/>
                          <a:cs typeface="Times New Roman"/>
                        </a:rPr>
                        <a:t>Step 4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 Refining the Process</a:t>
                      </a:r>
                    </a:p>
                  </a:txBody>
                  <a:tcPr marT="0" marB="0">
                    <a:solidFill>
                      <a:srgbClr val="FFFF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FFFF00">
                        <a:alpha val="8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/>
                          <a:ea typeface="Calibri"/>
                          <a:cs typeface="Times New Roman"/>
                        </a:rPr>
                        <a:t>Step 5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 Prepare for Wide System Implementation</a:t>
                      </a: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/>
                          <a:ea typeface="Calibri"/>
                          <a:cs typeface="Times New Roman"/>
                        </a:rPr>
                        <a:t>Step 6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Deploy System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/>
                          <a:ea typeface="Calibri"/>
                          <a:cs typeface="Times New Roman"/>
                        </a:rPr>
                        <a:t>Step 7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 Transition of Ownership to the Performing Organization</a:t>
                      </a: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48200" y="1436641"/>
            <a:ext cx="2819400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Spark Interest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8200" y="2057400"/>
            <a:ext cx="2819400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Prepare for Pilot Testing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2623370"/>
            <a:ext cx="2819400" cy="64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Collect Data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Identify Problems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8200" y="3461570"/>
            <a:ext cx="3048000" cy="64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Analyze Data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Fix Problems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8200" y="4299770"/>
            <a:ext cx="2819400" cy="64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Establish resources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Prepare the community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8200" y="5080493"/>
            <a:ext cx="2819400" cy="64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Set-up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Train teachers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8200" y="5747570"/>
            <a:ext cx="3124200" cy="64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ea typeface="Calibri"/>
                <a:cs typeface="Times New Roman"/>
              </a:rPr>
              <a:t>Provide long-term maintenance and support</a:t>
            </a:r>
            <a:endParaRPr lang="en-US" sz="16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38" grpId="0"/>
      <p:bldP spid="38" grpId="1"/>
      <p:bldP spid="39" grpId="0"/>
      <p:bldP spid="39" grpId="1"/>
      <p:bldP spid="40" grpId="0"/>
      <p:bldP spid="40" grpId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sic-sugar-boo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733800"/>
            <a:ext cx="1752600" cy="1752600"/>
          </a:xfrm>
          <a:prstGeom prst="rect">
            <a:avLst/>
          </a:prstGeom>
        </p:spPr>
      </p:pic>
      <p:graphicFrame>
        <p:nvGraphicFramePr>
          <p:cNvPr id="23" name="Diagram 22"/>
          <p:cNvGraphicFramePr/>
          <p:nvPr/>
        </p:nvGraphicFramePr>
        <p:xfrm>
          <a:off x="0" y="2209800"/>
          <a:ext cx="8884920" cy="307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057400" y="1066800"/>
            <a:ext cx="5334000" cy="9584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3200" b="1" dirty="0" smtClean="0">
              <a:ln>
                <a:solidFill>
                  <a:srgbClr val="FF0000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dirty="0">
              <a:ea typeface="Calibri"/>
              <a:cs typeface="Times New Roman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590800" y="914400"/>
            <a:ext cx="3581400" cy="990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5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Step 1</a:t>
            </a:r>
          </a:p>
          <a:p>
            <a:pPr algn="ctr">
              <a:buNone/>
            </a:pPr>
            <a:r>
              <a:rPr lang="en-US" sz="5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Initial Exposure</a:t>
            </a:r>
          </a:p>
          <a:p>
            <a:pPr algn="ctr"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sic-sugar-boo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733800"/>
            <a:ext cx="1752600" cy="1752600"/>
          </a:xfrm>
          <a:prstGeom prst="rect">
            <a:avLst/>
          </a:prstGeom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5943600" cy="990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5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Step 2</a:t>
            </a:r>
          </a:p>
          <a:p>
            <a:pPr algn="ctr">
              <a:buNone/>
            </a:pPr>
            <a:r>
              <a:rPr lang="en-US" sz="5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Validate and Receive Feedback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0" y="2209800"/>
          <a:ext cx="8884920" cy="300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sic-sugar-boo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733800"/>
            <a:ext cx="1752600" cy="1752600"/>
          </a:xfrm>
          <a:prstGeom prst="rect">
            <a:avLst/>
          </a:prstGeom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6705600" cy="12192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Step 3</a:t>
            </a:r>
          </a:p>
          <a:p>
            <a:pPr algn="ctr">
              <a:buNone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Execute Pilot Testing and Identify Problems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0" y="2209800"/>
          <a:ext cx="8884920" cy="307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sic-sugar-boo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733800"/>
            <a:ext cx="1752600" cy="175260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/>
        </p:nvGraphicFramePr>
        <p:xfrm>
          <a:off x="0" y="2133600"/>
          <a:ext cx="8884920" cy="315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5943600" cy="10668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Step 4</a:t>
            </a:r>
          </a:p>
          <a:p>
            <a:pPr algn="ctr">
              <a:buNone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Refine the Process</a:t>
            </a:r>
          </a:p>
          <a:p>
            <a:pPr>
              <a:buNone/>
            </a:pPr>
            <a:endParaRPr lang="en-US" sz="60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sic-sugar-boo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733800"/>
            <a:ext cx="1752600" cy="1752600"/>
          </a:xfrm>
          <a:prstGeom prst="rect">
            <a:avLst/>
          </a:prstGeom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010400" cy="13716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n-US" sz="2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Step 5</a:t>
            </a:r>
          </a:p>
          <a:p>
            <a:pPr algn="ctr">
              <a:buNone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Prepare for Wide System Implementation</a:t>
            </a:r>
            <a:endParaRPr lang="en-US" sz="6000" dirty="0" smtClean="0">
              <a:latin typeface="Arial Rounded MT Bold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0" y="2133600"/>
          <a:ext cx="8884920" cy="315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641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50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     Understand the targeted audience and create 		  a model for Sugar implementation</a:t>
            </a:r>
          </a:p>
          <a:p>
            <a:pPr marL="514350" lvl="0" indent="-514350">
              <a:spcBef>
                <a:spcPts val="500"/>
              </a:spcBef>
              <a:buFont typeface="+mj-lt"/>
              <a:buAutoNum type="alphaU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     Understand the barriers currently limiting 		  Sugar software adaption in elementary schools</a:t>
            </a:r>
          </a:p>
          <a:p>
            <a:pPr marL="514350" lvl="0" indent="-514350">
              <a:spcBef>
                <a:spcPts val="500"/>
              </a:spcBef>
              <a:buFont typeface="+mj-lt"/>
              <a:buAutoNum type="alphaU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marL="514350" lvl="0" indent="-514350">
              <a:spcBef>
                <a:spcPts val="500"/>
              </a:spcBef>
              <a:buFont typeface="+mj-lt"/>
              <a:buAutoNum type="alphaU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     Study the impact of Sugar software 	 	 	  implementation in pilot deployments</a:t>
            </a:r>
          </a:p>
          <a:p>
            <a:pPr marL="514350" lvl="0" indent="-514350">
              <a:buFont typeface="+mj-lt"/>
              <a:buAutoNum type="alphaU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marL="514350" lvl="0" indent="-514350">
              <a:spcBef>
                <a:spcPts val="50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     Recommend a general strategy for effectively 		  implementing Sugar software in US school 		  systems</a:t>
            </a:r>
          </a:p>
        </p:txBody>
      </p:sp>
      <p:pic>
        <p:nvPicPr>
          <p:cNvPr id="5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sic-sugar-boo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733800"/>
            <a:ext cx="1752600" cy="1752600"/>
          </a:xfrm>
          <a:prstGeom prst="rect">
            <a:avLst/>
          </a:prstGeom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5943600" cy="990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5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Step 6</a:t>
            </a:r>
          </a:p>
          <a:p>
            <a:pPr algn="ctr">
              <a:buNone/>
            </a:pPr>
            <a:r>
              <a:rPr lang="en-US" sz="5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Deploy System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0" y="2209800"/>
          <a:ext cx="8884920" cy="307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sic-sugar-boo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733800"/>
            <a:ext cx="1752600" cy="1752600"/>
          </a:xfrm>
          <a:prstGeom prst="rect">
            <a:avLst/>
          </a:prstGeom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9144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Step 7</a:t>
            </a:r>
          </a:p>
          <a:p>
            <a:pPr algn="ctr">
              <a:buNone/>
            </a:pP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Transition of Ownership to the Performing Organization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0" y="2133600"/>
          <a:ext cx="8884920" cy="315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399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Methodologies</a:t>
            </a: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Findings and Groundwork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Analysis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Sugar on a Stick Implementation Plan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latin typeface="Arial Rounded MT Bold" pitchFamily="34" charset="0"/>
              </a:rPr>
              <a:t>Conclusions and Recommendations</a:t>
            </a:r>
          </a:p>
        </p:txBody>
      </p:sp>
      <p:pic>
        <p:nvPicPr>
          <p:cNvPr id="5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Summary of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Setup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User-Friendly platform 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Reliable Sugar software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Introduction to school system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Tech Ed teachers + superintendents.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Training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Standardized and more thorough</a:t>
            </a:r>
          </a:p>
          <a:p>
            <a:pPr>
              <a:buNone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Follow-up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Centralized Online Support website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6583362"/>
          </a:xfrm>
        </p:spPr>
        <p:txBody>
          <a:bodyPr/>
          <a:lstStyle/>
          <a:p>
            <a:r>
              <a:rPr lang="en-US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 Big Thank You To:</a:t>
            </a:r>
            <a:endParaRPr lang="en-US" sz="6000" dirty="0"/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543800" y="5715000"/>
            <a:ext cx="304800" cy="30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229600" cy="68580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Walter Bender</a:t>
            </a: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Caroline Meeks</a:t>
            </a: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Ann </a:t>
            </a:r>
            <a:r>
              <a:rPr lang="en-US" sz="1800" dirty="0" err="1" smtClean="0">
                <a:latin typeface="Arial Rounded MT Bold" pitchFamily="34" charset="0"/>
              </a:rPr>
              <a:t>Koufman</a:t>
            </a: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Gerald </a:t>
            </a:r>
            <a:r>
              <a:rPr lang="en-US" sz="1800" dirty="0" err="1" smtClean="0">
                <a:latin typeface="Arial Rounded MT Bold" pitchFamily="34" charset="0"/>
              </a:rPr>
              <a:t>Ardito</a:t>
            </a: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Michael O’Keefe</a:t>
            </a: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Robert McKenna</a:t>
            </a: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Barbara Vincent</a:t>
            </a: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Rob </a:t>
            </a:r>
            <a:r>
              <a:rPr lang="en-US" sz="1800" dirty="0" err="1" smtClean="0">
                <a:latin typeface="Arial Rounded MT Bold" pitchFamily="34" charset="0"/>
              </a:rPr>
              <a:t>Stergis</a:t>
            </a: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Anne </a:t>
            </a:r>
            <a:r>
              <a:rPr lang="en-US" sz="1800" dirty="0" err="1" smtClean="0">
                <a:latin typeface="Arial Rounded MT Bold" pitchFamily="34" charset="0"/>
              </a:rPr>
              <a:t>Sudbay</a:t>
            </a: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Michael </a:t>
            </a:r>
            <a:r>
              <a:rPr lang="en-US" sz="1800" dirty="0" err="1" smtClean="0">
                <a:latin typeface="Arial Rounded MT Bold" pitchFamily="34" charset="0"/>
              </a:rPr>
              <a:t>Noftsker</a:t>
            </a: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Jeanne Fitzgerald</a:t>
            </a: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Attendees of the  Lowell School Principals’ Meeting</a:t>
            </a: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Rosemary Casey</a:t>
            </a: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r>
              <a:rPr lang="en-US" sz="1800" dirty="0" smtClean="0">
                <a:latin typeface="Arial Rounded MT Bold" pitchFamily="34" charset="0"/>
              </a:rPr>
              <a:t>Joseph </a:t>
            </a:r>
            <a:r>
              <a:rPr lang="en-US" sz="1800" dirty="0" err="1" smtClean="0">
                <a:latin typeface="Arial Rounded MT Bold" pitchFamily="34" charset="0"/>
              </a:rPr>
              <a:t>Weintraub</a:t>
            </a:r>
            <a:endParaRPr lang="en-US" sz="1800" dirty="0" smtClean="0">
              <a:latin typeface="Arial Rounded MT Bold" pitchFamily="34" charset="0"/>
            </a:endParaRPr>
          </a:p>
          <a:p>
            <a:pPr lvl="0"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1800" dirty="0" smtClean="0">
                <a:latin typeface="Arial Rounded MT Bold" pitchFamily="34" charset="0"/>
              </a:rPr>
              <a:t>George Lee</a:t>
            </a:r>
          </a:p>
          <a:p>
            <a:pPr algn="ctr">
              <a:buNone/>
            </a:pPr>
            <a:endParaRPr lang="en-US" sz="1800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1800" dirty="0" smtClean="0">
                <a:latin typeface="Arial Rounded MT Bold" pitchFamily="34" charset="0"/>
              </a:rPr>
              <a:t>AND EVERYBODY WHO MADE THIS EXPERIENCE POSSIBLE!</a:t>
            </a:r>
          </a:p>
        </p:txBody>
      </p:sp>
      <p:pic>
        <p:nvPicPr>
          <p:cNvPr id="5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Natalia Grigoras 		Wei Lin</a:t>
            </a:r>
          </a:p>
          <a:p>
            <a:pPr>
              <a:buNone/>
            </a:pPr>
            <a:r>
              <a:rPr lang="en-US" sz="2800" dirty="0" smtClean="0"/>
              <a:t>Anna Ivashko		</a:t>
            </a:r>
            <a:endParaRPr lang="en-US" sz="2800" dirty="0"/>
          </a:p>
        </p:txBody>
      </p:sp>
      <p:pic>
        <p:nvPicPr>
          <p:cNvPr id="4" name="Picture 2" descr="http://www.sugarlabs.org/press/Sugar-on-a-Stick-Strawber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0" cy="403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429000"/>
            <a:ext cx="41153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6600" b="1" dirty="0" smtClean="0"/>
              <a:t>Questions?</a:t>
            </a:r>
          </a:p>
        </p:txBody>
      </p:sp>
      <p:pic>
        <p:nvPicPr>
          <p:cNvPr id="6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399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Methodologies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Findings and Groundwork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Analysis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Sugar on a Stick Implementation Plan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Conclusions and Recommendations</a:t>
            </a:r>
          </a:p>
        </p:txBody>
      </p:sp>
      <p:pic>
        <p:nvPicPr>
          <p:cNvPr id="5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laptopmag.com/wpress/wp-content/uploads/2009/03/sugarhomeview_084_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en.community.dell.com/cfs-file.ashx/__key/CommunityServer.Blogs.Components.WeblogFiles/education/7875.sugar-sti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4626" y="0"/>
            <a:ext cx="4460974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r>
              <a:rPr lang="en-US" dirty="0" smtClean="0"/>
              <a:t>This is Sugar!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Methodologies</a:t>
            </a:r>
            <a:endParaRPr lang="en-US" sz="3600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609600" y="762000"/>
          <a:ext cx="77724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399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Methodologies</a:t>
            </a: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Findings and Groundwork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Analysis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Sugar on a Stick Implementation Plan</a:t>
            </a:r>
          </a:p>
          <a:p>
            <a:pPr lvl="0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Conclusions and Recommendations</a:t>
            </a:r>
          </a:p>
        </p:txBody>
      </p:sp>
      <p:pic>
        <p:nvPicPr>
          <p:cNvPr id="5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8991600" cy="3992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Boston Public Schools </a:t>
            </a:r>
            <a:r>
              <a:rPr lang="en-US" dirty="0" smtClean="0">
                <a:latin typeface="Arial Rounded MT Bold" pitchFamily="34" charset="0"/>
              </a:rPr>
              <a:t>(56,186 students)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			K-5		</a:t>
            </a:r>
            <a:r>
              <a:rPr lang="en-US" b="1" dirty="0" smtClean="0"/>
              <a:t> 25,887 students 		</a:t>
            </a:r>
            <a:r>
              <a:rPr lang="en-US" b="1" dirty="0" smtClean="0">
                <a:sym typeface="Wingdings" pitchFamily="2" charset="2"/>
              </a:rPr>
              <a:t> 50%</a:t>
            </a:r>
            <a:endParaRPr lang="en-US" b="1" dirty="0" smtClean="0"/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			6-8		</a:t>
            </a:r>
            <a:r>
              <a:rPr lang="en-US" b="1" dirty="0" smtClean="0"/>
              <a:t> 11,340 students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Ratios: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1 “modern computer” : 4 students (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99% w/ internet)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1 teacher : 12.8 students</a:t>
            </a:r>
          </a:p>
          <a:p>
            <a:pPr lvl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1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Secondary Research: </a:t>
            </a:r>
            <a:r>
              <a:rPr lang="en-US" sz="35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35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5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School System Demographics</a:t>
            </a:r>
            <a:endParaRPr lang="en-US" sz="35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Niederhauser’s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Teaching and Teacher Education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Instructivist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“traditional beliefs about teaching with instructional methods” </a:t>
            </a:r>
          </a:p>
          <a:p>
            <a:pPr lvl="1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Constructivist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“explore different strategies in problem solving” to inspire new ways of thinking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Secondary Research: Teacher Types</a:t>
            </a:r>
            <a:endParaRPr lang="en-US" sz="35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0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6075363"/>
            <a:ext cx="7651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naicu.edu/imgLib/20071112_Babson_College_150-by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813</Words>
  <Application>Microsoft Office PowerPoint</Application>
  <PresentationFormat>On-screen Show (4:3)</PresentationFormat>
  <Paragraphs>358</Paragraphs>
  <Slides>35</Slides>
  <Notes>33</Notes>
  <HiddenSlides>4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Engagement Contract</vt:lpstr>
      <vt:lpstr>Objectives</vt:lpstr>
      <vt:lpstr>Agenda</vt:lpstr>
      <vt:lpstr>This is Sugar!</vt:lpstr>
      <vt:lpstr>Methodologies</vt:lpstr>
      <vt:lpstr>Agenda</vt:lpstr>
      <vt:lpstr>Secondary Research:  School System Demographics</vt:lpstr>
      <vt:lpstr>Secondary Research: Teacher Types</vt:lpstr>
      <vt:lpstr>Secondary Research:  Sugar Activities</vt:lpstr>
      <vt:lpstr>     Secondary Research:</vt:lpstr>
      <vt:lpstr>  Primary Research: Interviews</vt:lpstr>
      <vt:lpstr>  Primary Research:</vt:lpstr>
      <vt:lpstr>Agenda</vt:lpstr>
      <vt:lpstr>  Analysis </vt:lpstr>
      <vt:lpstr> SWOT Analysis</vt:lpstr>
      <vt:lpstr>SWOT Analysis</vt:lpstr>
      <vt:lpstr>     SWOT Analysis</vt:lpstr>
      <vt:lpstr> SWOT Analysis</vt:lpstr>
      <vt:lpstr> SWOT Analysis</vt:lpstr>
      <vt:lpstr>      Pyramid of School System Approaches</vt:lpstr>
      <vt:lpstr> Financial Analysis</vt:lpstr>
      <vt:lpstr>Agenda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Agenda</vt:lpstr>
      <vt:lpstr> Summary of Recommendations </vt:lpstr>
      <vt:lpstr>A Big Thank You To:</vt:lpstr>
      <vt:lpstr>Slide 35</vt:lpstr>
    </vt:vector>
  </TitlesOfParts>
  <Company>Babson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Babson College</dc:creator>
  <cp:lastModifiedBy>Babson College</cp:lastModifiedBy>
  <cp:revision>175</cp:revision>
  <dcterms:created xsi:type="dcterms:W3CDTF">2009-12-03T17:13:45Z</dcterms:created>
  <dcterms:modified xsi:type="dcterms:W3CDTF">2009-12-11T19:06:32Z</dcterms:modified>
</cp:coreProperties>
</file>